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377CFF"/>
    <a:srgbClr val="D884DC"/>
    <a:srgbClr val="00B0F0"/>
    <a:srgbClr val="00B050"/>
    <a:srgbClr val="FF6969"/>
    <a:srgbClr val="FFFFFF"/>
    <a:srgbClr val="D7E5FF"/>
    <a:srgbClr val="0EC277"/>
    <a:srgbClr val="2A7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66" autoAdjust="0"/>
    <p:restoredTop sz="94660"/>
  </p:normalViewPr>
  <p:slideViewPr>
    <p:cSldViewPr snapToGrid="0">
      <p:cViewPr>
        <p:scale>
          <a:sx n="66" d="100"/>
          <a:sy n="66" d="100"/>
        </p:scale>
        <p:origin x="1404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D2ABD9-F1AB-1A26-32CC-65BA521FD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68668A9-3558-4B7A-580C-1BA94F17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898BCC-6AEF-59D5-50BB-B8EB4DAF7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61C0-4B54-47ED-98D4-60F9B3A2D91E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46C542-CB35-611E-C3E8-11EC0270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2447FD-9416-16A5-8F06-665703FCE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7454E-23DA-4AC2-BFA4-F0800A6FA1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720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547A03-A96C-A90A-5A09-06FA66A10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F990AF-A25C-4CEC-A3B9-E284C1FE4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963455-365E-7328-4DB4-FFC8BDB7B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61C0-4B54-47ED-98D4-60F9B3A2D91E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1E1C70-B386-A27D-FD7D-1F2FA5FE7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86271A-BD96-717D-3BE3-CE1AD8B1F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7454E-23DA-4AC2-BFA4-F0800A6FA1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117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27441B5-0427-14D2-51E9-92764FED56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578950-F46F-263E-5A8A-957084BE2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385AB0-B458-18F8-BBCC-0048B7B58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61C0-4B54-47ED-98D4-60F9B3A2D91E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337890-0B2B-ED3B-FDFB-6436EAF3D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09C884-5B6C-CB2D-BA0B-D100F490E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7454E-23DA-4AC2-BFA4-F0800A6FA1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962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B624D8-6073-1D7E-42AA-2FCA76039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8CE5DD-89AB-90DC-C44D-5241D6ECD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C2875F-D408-D1C7-C85B-69969059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61C0-4B54-47ED-98D4-60F9B3A2D91E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0F35F1-28DE-8307-EECF-D499DE0BA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37A23A-89F2-7991-238C-14808E89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7454E-23DA-4AC2-BFA4-F0800A6FA1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732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75965-01F9-BEA0-95C2-65C73FC43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B6C99A-8E0F-6A84-F1B8-E98428D74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98C77F-3C01-3BAC-8318-ADA198600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61C0-4B54-47ED-98D4-60F9B3A2D91E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0BA0FA-D3A6-E016-5B76-EA9F2CED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3E703B-CA56-1483-5DA2-0EF00641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7454E-23DA-4AC2-BFA4-F0800A6FA1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930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6132C-6E78-3482-E244-5B4FF176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C33E88-EE42-8EA2-EE78-A2B279C4BC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AC0DF9-1975-7E41-D0FD-C15214BD81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AA41CF-04D7-C256-A9F4-E93EF9724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61C0-4B54-47ED-98D4-60F9B3A2D91E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00BE62-4215-2D97-7D91-E2AD1BC0C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4F6846-0FF6-3622-80BB-2779823B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7454E-23DA-4AC2-BFA4-F0800A6FA1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315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643BDB-C526-BC95-C953-193085A3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367DAA-0245-3758-8EB7-52585B098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110AB9-79B4-A700-1917-A23AD478F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45F0E6D-79ED-7C5E-F697-B5C705632B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AF0B28-E136-3116-254B-79396EAECD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09E8AFD-88DC-6AA6-7E7B-2A24D112A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61C0-4B54-47ED-98D4-60F9B3A2D91E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6D6D7F-7E27-A1F2-4427-25D01873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D40C64C-74E9-6250-E506-FAE0D446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7454E-23DA-4AC2-BFA4-F0800A6FA1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10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6DE846-A4D1-FF7C-196E-C4ACC19EC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659C5-BEA3-886F-5A03-D4D4C7BF6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61C0-4B54-47ED-98D4-60F9B3A2D91E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F6807B-EA06-B3E9-9707-9B854EA7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B79650-46E3-FEED-6DAC-D64E1470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7454E-23DA-4AC2-BFA4-F0800A6FA1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574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982E090-DF46-8F57-4C4D-2B0B13F54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61C0-4B54-47ED-98D4-60F9B3A2D91E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46A032-DF85-94A6-B5D6-0C7F77A2E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3ED92B-ADC5-E5C9-FAC8-A3546A192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7454E-23DA-4AC2-BFA4-F0800A6FA1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321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A19FAC-BFF5-8725-3A0E-157F3CDF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D647B6-D04D-D1D1-2873-5C766E41C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FC2108-ED2A-D582-0834-24CD4B3F8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7ED9DE-ABE9-94C2-0F43-3148C3C52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61C0-4B54-47ED-98D4-60F9B3A2D91E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016EF2-7D74-6271-DF89-8014C0DF2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A1433E-DDA7-B205-456C-0D4D216E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7454E-23DA-4AC2-BFA4-F0800A6FA1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025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C35B40-E637-903E-A60D-DFD405BFE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DAFE499-EF72-CAAB-8346-BBE23E10E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A81C51-E933-5ACF-17E4-2BDDFEBE0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590EC9-EB6D-2441-AD96-5798AC20F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61C0-4B54-47ED-98D4-60F9B3A2D91E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AE951E-5091-1B37-5E9D-036CEFE24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2EE2D5-2144-39E8-09F6-3D33FAA3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7454E-23DA-4AC2-BFA4-F0800A6FA1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955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9B54F8A-63C4-B529-8D78-F9923318F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7C9ABA-A7CA-BF49-A962-26A8A69F7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115904-B166-517D-7DDB-38472FAE14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461C0-4B54-47ED-98D4-60F9B3A2D91E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4E1DA2-F4BC-AE4A-5CF9-A1CBF78DFF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E7F2E1-8BE4-D143-89D1-CA94C8E555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7454E-23DA-4AC2-BFA4-F0800A6FA1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561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svg"/><Relationship Id="rId21" Type="http://schemas.openxmlformats.org/officeDocument/2006/relationships/image" Target="../media/image27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5" Type="http://schemas.openxmlformats.org/officeDocument/2006/relationships/image" Target="../media/image31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24" Type="http://schemas.openxmlformats.org/officeDocument/2006/relationships/image" Target="../media/image30.pn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23" Type="http://schemas.openxmlformats.org/officeDocument/2006/relationships/image" Target="../media/image29.svg"/><Relationship Id="rId28" Type="http://schemas.openxmlformats.org/officeDocument/2006/relationships/image" Target="../media/image1.pn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svg"/><Relationship Id="rId3" Type="http://schemas.openxmlformats.org/officeDocument/2006/relationships/image" Target="../media/image49.svg"/><Relationship Id="rId7" Type="http://schemas.openxmlformats.org/officeDocument/2006/relationships/image" Target="../media/image54.svg"/><Relationship Id="rId12" Type="http://schemas.openxmlformats.org/officeDocument/2006/relationships/image" Target="../media/image3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6.svg"/><Relationship Id="rId5" Type="http://schemas.openxmlformats.org/officeDocument/2006/relationships/image" Target="../media/image52.sv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5A7001E3-A444-AAE9-2AA2-D62E6CE06468}"/>
              </a:ext>
            </a:extLst>
          </p:cNvPr>
          <p:cNvCxnSpPr>
            <a:cxnSpLocks/>
            <a:stCxn id="43" idx="3"/>
            <a:endCxn id="59" idx="1"/>
          </p:cNvCxnSpPr>
          <p:nvPr/>
        </p:nvCxnSpPr>
        <p:spPr>
          <a:xfrm flipV="1">
            <a:off x="9794430" y="1586485"/>
            <a:ext cx="1367682" cy="13825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779D7FC-C0AB-B5C8-B2AB-3BA48FBC00F2}"/>
              </a:ext>
            </a:extLst>
          </p:cNvPr>
          <p:cNvGrpSpPr/>
          <p:nvPr/>
        </p:nvGrpSpPr>
        <p:grpSpPr>
          <a:xfrm>
            <a:off x="-37240" y="2397307"/>
            <a:ext cx="1384353" cy="1222177"/>
            <a:chOff x="550649" y="2324100"/>
            <a:chExt cx="1384353" cy="1222177"/>
          </a:xfrm>
        </p:grpSpPr>
        <p:pic>
          <p:nvPicPr>
            <p:cNvPr id="5" name="图形 4" descr="数据库 纯色填充">
              <a:extLst>
                <a:ext uri="{FF2B5EF4-FFF2-40B4-BE49-F238E27FC236}">
                  <a16:creationId xmlns:a16="http://schemas.microsoft.com/office/drawing/2014/main" id="{18F3DF36-BE63-70F8-57DD-BE01F9057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5650" y="2324100"/>
              <a:ext cx="914400" cy="9144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83A9404-532C-CE58-18EC-BA9C0CE30C5A}"/>
                </a:ext>
              </a:extLst>
            </p:cNvPr>
            <p:cNvSpPr txBox="1"/>
            <p:nvPr/>
          </p:nvSpPr>
          <p:spPr>
            <a:xfrm>
              <a:off x="550649" y="3238500"/>
              <a:ext cx="13843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Original Data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FC997F9-C15F-8115-04B2-8ED40E5231D4}"/>
              </a:ext>
            </a:extLst>
          </p:cNvPr>
          <p:cNvGrpSpPr/>
          <p:nvPr/>
        </p:nvGrpSpPr>
        <p:grpSpPr>
          <a:xfrm>
            <a:off x="2025649" y="1810036"/>
            <a:ext cx="1913365" cy="2395560"/>
            <a:chOff x="2674267" y="1781757"/>
            <a:chExt cx="1913365" cy="239556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E0CC54E-FB69-0B62-BA8D-CB8A3EAFF104}"/>
                </a:ext>
              </a:extLst>
            </p:cNvPr>
            <p:cNvSpPr/>
            <p:nvPr/>
          </p:nvSpPr>
          <p:spPr>
            <a:xfrm>
              <a:off x="2674267" y="1781757"/>
              <a:ext cx="1913365" cy="199172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902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EA25C8F9-4F26-BD57-CF0A-BD9BE4F73A27}"/>
                </a:ext>
              </a:extLst>
            </p:cNvPr>
            <p:cNvSpPr/>
            <p:nvPr/>
          </p:nvSpPr>
          <p:spPr>
            <a:xfrm>
              <a:off x="2730500" y="3203887"/>
              <a:ext cx="1747357" cy="480695"/>
            </a:xfrm>
            <a:prstGeom prst="roundRect">
              <a:avLst/>
            </a:prstGeom>
            <a:noFill/>
            <a:ln>
              <a:solidFill>
                <a:srgbClr val="E18C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Economical features</a:t>
              </a:r>
              <a:endParaRPr lang="zh-CN" altLang="en-US" sz="16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60F9502-BCB9-3131-0D12-AA7966845C46}"/>
                </a:ext>
              </a:extLst>
            </p:cNvPr>
            <p:cNvSpPr/>
            <p:nvPr/>
          </p:nvSpPr>
          <p:spPr>
            <a:xfrm>
              <a:off x="2730500" y="2590789"/>
              <a:ext cx="1747357" cy="469971"/>
            </a:xfrm>
            <a:prstGeom prst="roundRect">
              <a:avLst/>
            </a:prstGeom>
            <a:noFill/>
            <a:ln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rgbClr val="CC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Physical features</a:t>
              </a:r>
              <a:endParaRPr lang="zh-CN" altLang="en-US" sz="1600" dirty="0">
                <a:solidFill>
                  <a:srgbClr val="CC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22C041EF-965A-1D9F-7EF1-9BC7D1A8D377}"/>
                </a:ext>
              </a:extLst>
            </p:cNvPr>
            <p:cNvSpPr/>
            <p:nvPr/>
          </p:nvSpPr>
          <p:spPr>
            <a:xfrm>
              <a:off x="2730500" y="1877815"/>
              <a:ext cx="1747357" cy="491213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Geographical features</a:t>
              </a:r>
              <a:endParaRPr lang="zh-CN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8667320-0DF1-7787-4717-461C01756AB8}"/>
                </a:ext>
              </a:extLst>
            </p:cNvPr>
            <p:cNvSpPr txBox="1"/>
            <p:nvPr/>
          </p:nvSpPr>
          <p:spPr>
            <a:xfrm>
              <a:off x="2974195" y="3869540"/>
              <a:ext cx="13040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Split Criteria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箭头: 右 15">
            <a:extLst>
              <a:ext uri="{FF2B5EF4-FFF2-40B4-BE49-F238E27FC236}">
                <a16:creationId xmlns:a16="http://schemas.microsoft.com/office/drawing/2014/main" id="{283CD691-D27D-7386-87AB-FABD3D63C6FA}"/>
              </a:ext>
            </a:extLst>
          </p:cNvPr>
          <p:cNvSpPr/>
          <p:nvPr/>
        </p:nvSpPr>
        <p:spPr>
          <a:xfrm>
            <a:off x="1111249" y="2720678"/>
            <a:ext cx="723901" cy="419298"/>
          </a:xfrm>
          <a:prstGeom prst="rightArrow">
            <a:avLst/>
          </a:prstGeom>
          <a:solidFill>
            <a:srgbClr val="15F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EBE2632-2002-B3E7-6D33-07CC1085A909}"/>
              </a:ext>
            </a:extLst>
          </p:cNvPr>
          <p:cNvGrpSpPr/>
          <p:nvPr/>
        </p:nvGrpSpPr>
        <p:grpSpPr>
          <a:xfrm>
            <a:off x="4441342" y="1181644"/>
            <a:ext cx="1210548" cy="3814789"/>
            <a:chOff x="6153149" y="1089844"/>
            <a:chExt cx="1210548" cy="3814789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5AF914BA-7754-F461-C602-CE19786D860A}"/>
                </a:ext>
              </a:extLst>
            </p:cNvPr>
            <p:cNvGrpSpPr/>
            <p:nvPr/>
          </p:nvGrpSpPr>
          <p:grpSpPr>
            <a:xfrm>
              <a:off x="6175274" y="1089844"/>
              <a:ext cx="1188146" cy="934593"/>
              <a:chOff x="5910322" y="1213097"/>
              <a:chExt cx="1188146" cy="934593"/>
            </a:xfrm>
          </p:grpSpPr>
          <p:pic>
            <p:nvPicPr>
              <p:cNvPr id="18" name="图形 17" descr="数据库 纯色填充">
                <a:extLst>
                  <a:ext uri="{FF2B5EF4-FFF2-40B4-BE49-F238E27FC236}">
                    <a16:creationId xmlns:a16="http://schemas.microsoft.com/office/drawing/2014/main" id="{C944A320-41A5-4DDC-AABE-91C9C1C82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153149" y="1213097"/>
                <a:ext cx="644426" cy="644426"/>
              </a:xfrm>
              <a:prstGeom prst="rect">
                <a:avLst/>
              </a:prstGeom>
            </p:spPr>
          </p:pic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7DB5D46-1E76-223D-EF8D-5E9E5B5B62B1}"/>
                  </a:ext>
                </a:extLst>
              </p:cNvPr>
              <p:cNvSpPr txBox="1"/>
              <p:nvPr/>
            </p:nvSpPr>
            <p:spPr>
              <a:xfrm>
                <a:off x="5910322" y="1839913"/>
                <a:ext cx="11881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Data Child</a:t>
                </a:r>
                <a:r>
                  <a:rPr lang="en-US" altLang="zh-CN" sz="1400" baseline="-2500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400" baseline="-25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66313CC-19CC-B49F-5F40-001F2F332F9B}"/>
                </a:ext>
              </a:extLst>
            </p:cNvPr>
            <p:cNvGrpSpPr/>
            <p:nvPr/>
          </p:nvGrpSpPr>
          <p:grpSpPr>
            <a:xfrm>
              <a:off x="6153149" y="2254151"/>
              <a:ext cx="1188146" cy="934593"/>
              <a:chOff x="5910322" y="1213097"/>
              <a:chExt cx="1188146" cy="934593"/>
            </a:xfrm>
          </p:grpSpPr>
          <p:pic>
            <p:nvPicPr>
              <p:cNvPr id="24" name="图形 23" descr="数据库 纯色填充">
                <a:extLst>
                  <a:ext uri="{FF2B5EF4-FFF2-40B4-BE49-F238E27FC236}">
                    <a16:creationId xmlns:a16="http://schemas.microsoft.com/office/drawing/2014/main" id="{A0A7DA96-CDE4-D83E-7BA0-40B8D67134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153149" y="1213097"/>
                <a:ext cx="644426" cy="644426"/>
              </a:xfrm>
              <a:prstGeom prst="rect">
                <a:avLst/>
              </a:prstGeom>
            </p:spPr>
          </p:pic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9145EB6-CC03-48BC-A04F-AFB019A6EEE9}"/>
                  </a:ext>
                </a:extLst>
              </p:cNvPr>
              <p:cNvSpPr txBox="1"/>
              <p:nvPr/>
            </p:nvSpPr>
            <p:spPr>
              <a:xfrm>
                <a:off x="5910322" y="1839913"/>
                <a:ext cx="11881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Data Child</a:t>
                </a:r>
                <a:r>
                  <a:rPr lang="en-US" altLang="zh-CN" sz="1400" baseline="-25000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1400" baseline="-2500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37B9A0D-1E29-0068-93ED-815ADA2E5F26}"/>
                </a:ext>
              </a:extLst>
            </p:cNvPr>
            <p:cNvGrpSpPr/>
            <p:nvPr/>
          </p:nvGrpSpPr>
          <p:grpSpPr>
            <a:xfrm>
              <a:off x="6233259" y="3970040"/>
              <a:ext cx="1130438" cy="934593"/>
              <a:chOff x="5910322" y="1213097"/>
              <a:chExt cx="1130438" cy="934593"/>
            </a:xfrm>
          </p:grpSpPr>
          <p:pic>
            <p:nvPicPr>
              <p:cNvPr id="27" name="图形 26" descr="数据库 纯色填充">
                <a:extLst>
                  <a:ext uri="{FF2B5EF4-FFF2-40B4-BE49-F238E27FC236}">
                    <a16:creationId xmlns:a16="http://schemas.microsoft.com/office/drawing/2014/main" id="{8C3F8E62-6385-2331-F990-3C12CB4AD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153149" y="1213097"/>
                <a:ext cx="644426" cy="644426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91248DC-58C6-6BB6-5158-1979F9105BA1}"/>
                  </a:ext>
                </a:extLst>
              </p:cNvPr>
              <p:cNvSpPr txBox="1"/>
              <p:nvPr/>
            </p:nvSpPr>
            <p:spPr>
              <a:xfrm>
                <a:off x="5910322" y="1839913"/>
                <a:ext cx="1130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CC66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Data </a:t>
                </a:r>
                <a:r>
                  <a:rPr lang="en-US" altLang="zh-CN" sz="1400" dirty="0" err="1">
                    <a:solidFill>
                      <a:srgbClr val="CC66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Child</a:t>
                </a:r>
                <a:r>
                  <a:rPr lang="en-US" altLang="zh-CN" sz="1400" baseline="-25000" dirty="0" err="1">
                    <a:solidFill>
                      <a:srgbClr val="CC66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endParaRPr lang="zh-CN" altLang="en-US" sz="1400" baseline="-25000" dirty="0">
                  <a:solidFill>
                    <a:srgbClr val="CC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8CB38E9D-6E00-3AA1-0AD7-214576C696CC}"/>
                </a:ext>
              </a:extLst>
            </p:cNvPr>
            <p:cNvGrpSpPr/>
            <p:nvPr/>
          </p:nvGrpSpPr>
          <p:grpSpPr>
            <a:xfrm>
              <a:off x="6700232" y="3345164"/>
              <a:ext cx="93980" cy="363220"/>
              <a:chOff x="7880350" y="3054350"/>
              <a:chExt cx="93980" cy="363220"/>
            </a:xfrm>
            <a:solidFill>
              <a:schemeClr val="bg2">
                <a:lumMod val="75000"/>
              </a:schemeClr>
            </a:solidFill>
          </p:grpSpPr>
          <p:sp>
            <p:nvSpPr>
              <p:cNvPr id="29" name="流程图: 接点 28">
                <a:extLst>
                  <a:ext uri="{FF2B5EF4-FFF2-40B4-BE49-F238E27FC236}">
                    <a16:creationId xmlns:a16="http://schemas.microsoft.com/office/drawing/2014/main" id="{E1F74095-800F-6965-A7B3-CF7FDAADBF71}"/>
                  </a:ext>
                </a:extLst>
              </p:cNvPr>
              <p:cNvSpPr/>
              <p:nvPr/>
            </p:nvSpPr>
            <p:spPr>
              <a:xfrm>
                <a:off x="7880350" y="3054350"/>
                <a:ext cx="93980" cy="889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流程图: 接点 29">
                <a:extLst>
                  <a:ext uri="{FF2B5EF4-FFF2-40B4-BE49-F238E27FC236}">
                    <a16:creationId xmlns:a16="http://schemas.microsoft.com/office/drawing/2014/main" id="{0EC09018-8886-3326-7171-A6A742DF1231}"/>
                  </a:ext>
                </a:extLst>
              </p:cNvPr>
              <p:cNvSpPr/>
              <p:nvPr/>
            </p:nvSpPr>
            <p:spPr>
              <a:xfrm>
                <a:off x="7880350" y="3194050"/>
                <a:ext cx="93980" cy="889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流程图: 接点 30">
                <a:extLst>
                  <a:ext uri="{FF2B5EF4-FFF2-40B4-BE49-F238E27FC236}">
                    <a16:creationId xmlns:a16="http://schemas.microsoft.com/office/drawing/2014/main" id="{4793CB3A-2B49-0D7B-5054-3D191F4E7B9F}"/>
                  </a:ext>
                </a:extLst>
              </p:cNvPr>
              <p:cNvSpPr/>
              <p:nvPr/>
            </p:nvSpPr>
            <p:spPr>
              <a:xfrm>
                <a:off x="7880350" y="3328670"/>
                <a:ext cx="93980" cy="889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19F03A89-4514-7937-1924-94D765EA38BF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3939014" y="1503857"/>
            <a:ext cx="767280" cy="13020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84F9AFA1-B21C-BD1B-2ACF-CF89E3D8BD18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939014" y="2668164"/>
            <a:ext cx="745155" cy="1377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5411CB2-A157-9AA7-68AB-763FD44BD059}"/>
              </a:ext>
            </a:extLst>
          </p:cNvPr>
          <p:cNvCxnSpPr>
            <a:cxnSpLocks/>
            <a:stCxn id="7" idx="3"/>
            <a:endCxn id="27" idx="1"/>
          </p:cNvCxnSpPr>
          <p:nvPr/>
        </p:nvCxnSpPr>
        <p:spPr>
          <a:xfrm>
            <a:off x="3939014" y="2805899"/>
            <a:ext cx="825265" cy="15781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2" name="箭头: 右 41">
            <a:extLst>
              <a:ext uri="{FF2B5EF4-FFF2-40B4-BE49-F238E27FC236}">
                <a16:creationId xmlns:a16="http://schemas.microsoft.com/office/drawing/2014/main" id="{C078910D-BE76-C4B7-3E87-912E9F5A8F4E}"/>
              </a:ext>
            </a:extLst>
          </p:cNvPr>
          <p:cNvSpPr/>
          <p:nvPr/>
        </p:nvSpPr>
        <p:spPr>
          <a:xfrm>
            <a:off x="5571422" y="2720678"/>
            <a:ext cx="723901" cy="419298"/>
          </a:xfrm>
          <a:prstGeom prst="rightArrow">
            <a:avLst/>
          </a:prstGeom>
          <a:solidFill>
            <a:srgbClr val="15F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BAFC0484-A2AD-D14A-A078-992E23C0DA87}"/>
              </a:ext>
            </a:extLst>
          </p:cNvPr>
          <p:cNvGrpSpPr/>
          <p:nvPr/>
        </p:nvGrpSpPr>
        <p:grpSpPr>
          <a:xfrm>
            <a:off x="6374643" y="1829146"/>
            <a:ext cx="3419787" cy="2642885"/>
            <a:chOff x="7055405" y="1852025"/>
            <a:chExt cx="3419787" cy="2642885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EE3147F5-C9FE-8C91-C89B-86E12D5C8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55405" y="1852025"/>
              <a:ext cx="3419787" cy="2279858"/>
            </a:xfrm>
            <a:prstGeom prst="rect">
              <a:avLst/>
            </a:prstGeom>
          </p:spPr>
        </p:pic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6BD99DC-CEA9-5E40-54C7-33AF3DFB179F}"/>
                </a:ext>
              </a:extLst>
            </p:cNvPr>
            <p:cNvSpPr txBox="1"/>
            <p:nvPr/>
          </p:nvSpPr>
          <p:spPr>
            <a:xfrm>
              <a:off x="7934365" y="4187133"/>
              <a:ext cx="1661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K-means Cluster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FF7A4BF4-25A2-522C-CF02-590F3A6D7E9E}"/>
              </a:ext>
            </a:extLst>
          </p:cNvPr>
          <p:cNvGrpSpPr/>
          <p:nvPr/>
        </p:nvGrpSpPr>
        <p:grpSpPr>
          <a:xfrm>
            <a:off x="10786726" y="1264272"/>
            <a:ext cx="1352105" cy="3751407"/>
            <a:chOff x="10185971" y="1278872"/>
            <a:chExt cx="1352105" cy="3751407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921D4ABB-5A8F-8EEE-1C3A-835ADC8FDB1C}"/>
                </a:ext>
              </a:extLst>
            </p:cNvPr>
            <p:cNvGrpSpPr/>
            <p:nvPr/>
          </p:nvGrpSpPr>
          <p:grpSpPr>
            <a:xfrm>
              <a:off x="10229063" y="1278872"/>
              <a:ext cx="1309013" cy="872828"/>
              <a:chOff x="10633724" y="1317768"/>
              <a:chExt cx="1309013" cy="872828"/>
            </a:xfrm>
          </p:grpSpPr>
          <p:pic>
            <p:nvPicPr>
              <p:cNvPr id="59" name="图形 58" descr="跳水 纯色填充">
                <a:extLst>
                  <a:ext uri="{FF2B5EF4-FFF2-40B4-BE49-F238E27FC236}">
                    <a16:creationId xmlns:a16="http://schemas.microsoft.com/office/drawing/2014/main" id="{1B59633B-599D-F735-7535-43981287C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966018" y="1317768"/>
                <a:ext cx="644426" cy="644426"/>
              </a:xfrm>
              <a:prstGeom prst="rect">
                <a:avLst/>
              </a:prstGeom>
            </p:spPr>
          </p:pic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FA98CDFD-EF83-170F-2B6F-4F02C78E3F8E}"/>
                  </a:ext>
                </a:extLst>
              </p:cNvPr>
              <p:cNvSpPr txBox="1"/>
              <p:nvPr/>
            </p:nvSpPr>
            <p:spPr>
              <a:xfrm>
                <a:off x="10633724" y="1882819"/>
                <a:ext cx="13090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New feature</a:t>
                </a:r>
                <a:r>
                  <a:rPr lang="en-US" altLang="zh-CN" sz="1400" baseline="-2500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400" baseline="-25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3191A0CE-8236-7720-F40B-E55CF9382DE7}"/>
                </a:ext>
              </a:extLst>
            </p:cNvPr>
            <p:cNvGrpSpPr/>
            <p:nvPr/>
          </p:nvGrpSpPr>
          <p:grpSpPr>
            <a:xfrm>
              <a:off x="10185971" y="2359338"/>
              <a:ext cx="1309013" cy="872828"/>
              <a:chOff x="10633724" y="1317768"/>
              <a:chExt cx="1309013" cy="872828"/>
            </a:xfrm>
          </p:grpSpPr>
          <p:pic>
            <p:nvPicPr>
              <p:cNvPr id="63" name="图形 62" descr="跳水 纯色填充">
                <a:extLst>
                  <a:ext uri="{FF2B5EF4-FFF2-40B4-BE49-F238E27FC236}">
                    <a16:creationId xmlns:a16="http://schemas.microsoft.com/office/drawing/2014/main" id="{E5AF5DF0-0519-0396-C0F8-4F7CE5FCC3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966018" y="1317768"/>
                <a:ext cx="644426" cy="644426"/>
              </a:xfrm>
              <a:prstGeom prst="rect">
                <a:avLst/>
              </a:prstGeom>
            </p:spPr>
          </p:pic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D5BD07FC-E878-45D9-08B7-42AD07FE6D0C}"/>
                  </a:ext>
                </a:extLst>
              </p:cNvPr>
              <p:cNvSpPr txBox="1"/>
              <p:nvPr/>
            </p:nvSpPr>
            <p:spPr>
              <a:xfrm>
                <a:off x="10633724" y="1882819"/>
                <a:ext cx="13090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C55A1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New feature</a:t>
                </a:r>
                <a:r>
                  <a:rPr lang="en-US" altLang="zh-CN" sz="1400" baseline="-25000" dirty="0">
                    <a:solidFill>
                      <a:srgbClr val="C55A1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1400" baseline="-25000" dirty="0">
                  <a:solidFill>
                    <a:srgbClr val="C55A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C2F9A429-01F3-3597-A79F-D8A3A867E942}"/>
                </a:ext>
              </a:extLst>
            </p:cNvPr>
            <p:cNvGrpSpPr/>
            <p:nvPr/>
          </p:nvGrpSpPr>
          <p:grpSpPr>
            <a:xfrm>
              <a:off x="10229062" y="4157451"/>
              <a:ext cx="1270541" cy="872828"/>
              <a:chOff x="10633724" y="1317768"/>
              <a:chExt cx="1270541" cy="872828"/>
            </a:xfrm>
          </p:grpSpPr>
          <p:pic>
            <p:nvPicPr>
              <p:cNvPr id="66" name="图形 65" descr="跳水 纯色填充">
                <a:extLst>
                  <a:ext uri="{FF2B5EF4-FFF2-40B4-BE49-F238E27FC236}">
                    <a16:creationId xmlns:a16="http://schemas.microsoft.com/office/drawing/2014/main" id="{871C7657-EF2A-2750-DB7F-47A8171035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966018" y="1317768"/>
                <a:ext cx="644426" cy="644426"/>
              </a:xfrm>
              <a:prstGeom prst="rect">
                <a:avLst/>
              </a:prstGeom>
            </p:spPr>
          </p:pic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5F24E335-5293-3F81-D519-770178FB936E}"/>
                  </a:ext>
                </a:extLst>
              </p:cNvPr>
              <p:cNvSpPr txBox="1"/>
              <p:nvPr/>
            </p:nvSpPr>
            <p:spPr>
              <a:xfrm>
                <a:off x="10633724" y="1882819"/>
                <a:ext cx="12705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CC66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New </a:t>
                </a:r>
                <a:r>
                  <a:rPr lang="en-US" altLang="zh-CN" sz="1400" dirty="0" err="1">
                    <a:solidFill>
                      <a:srgbClr val="CC66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feature</a:t>
                </a:r>
                <a:r>
                  <a:rPr lang="en-US" altLang="zh-CN" sz="1400" baseline="-25000" dirty="0" err="1">
                    <a:solidFill>
                      <a:srgbClr val="CC66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endParaRPr lang="zh-CN" altLang="en-US" sz="1400" baseline="-25000" dirty="0">
                  <a:solidFill>
                    <a:srgbClr val="CC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8" name="流程图: 接点 67">
              <a:extLst>
                <a:ext uri="{FF2B5EF4-FFF2-40B4-BE49-F238E27FC236}">
                  <a16:creationId xmlns:a16="http://schemas.microsoft.com/office/drawing/2014/main" id="{B4F0A43D-FF53-B2D6-3800-DBA1DC1127A6}"/>
                </a:ext>
              </a:extLst>
            </p:cNvPr>
            <p:cNvSpPr/>
            <p:nvPr/>
          </p:nvSpPr>
          <p:spPr>
            <a:xfrm>
              <a:off x="10840478" y="3435334"/>
              <a:ext cx="93980" cy="8890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流程图: 接点 68">
              <a:extLst>
                <a:ext uri="{FF2B5EF4-FFF2-40B4-BE49-F238E27FC236}">
                  <a16:creationId xmlns:a16="http://schemas.microsoft.com/office/drawing/2014/main" id="{616A7FF0-BA4C-8BA6-5794-7064144FC03C}"/>
                </a:ext>
              </a:extLst>
            </p:cNvPr>
            <p:cNvSpPr/>
            <p:nvPr/>
          </p:nvSpPr>
          <p:spPr>
            <a:xfrm>
              <a:off x="10840478" y="3575034"/>
              <a:ext cx="93980" cy="8890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流程图: 接点 69">
              <a:extLst>
                <a:ext uri="{FF2B5EF4-FFF2-40B4-BE49-F238E27FC236}">
                  <a16:creationId xmlns:a16="http://schemas.microsoft.com/office/drawing/2014/main" id="{5C1A3FC8-D457-FA54-1881-F438A3561D4D}"/>
                </a:ext>
              </a:extLst>
            </p:cNvPr>
            <p:cNvSpPr/>
            <p:nvPr/>
          </p:nvSpPr>
          <p:spPr>
            <a:xfrm>
              <a:off x="10840478" y="3709654"/>
              <a:ext cx="93980" cy="8890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FB68AA12-A6A2-B4AF-D60C-943DBF3A3B63}"/>
              </a:ext>
            </a:extLst>
          </p:cNvPr>
          <p:cNvCxnSpPr>
            <a:cxnSpLocks/>
            <a:stCxn id="43" idx="3"/>
            <a:endCxn id="63" idx="1"/>
          </p:cNvCxnSpPr>
          <p:nvPr/>
        </p:nvCxnSpPr>
        <p:spPr>
          <a:xfrm flipV="1">
            <a:off x="9794430" y="2666951"/>
            <a:ext cx="1324590" cy="302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FFFD2AF5-6D91-120E-B007-48D303B1B755}"/>
              </a:ext>
            </a:extLst>
          </p:cNvPr>
          <p:cNvCxnSpPr>
            <a:cxnSpLocks/>
            <a:stCxn id="43" idx="3"/>
            <a:endCxn id="66" idx="1"/>
          </p:cNvCxnSpPr>
          <p:nvPr/>
        </p:nvCxnSpPr>
        <p:spPr>
          <a:xfrm>
            <a:off x="9794430" y="2969075"/>
            <a:ext cx="1367681" cy="1495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B9656BBF-F5C8-3244-182E-00681E9DEB1B}"/>
              </a:ext>
            </a:extLst>
          </p:cNvPr>
          <p:cNvSpPr txBox="1"/>
          <p:nvPr/>
        </p:nvSpPr>
        <p:spPr>
          <a:xfrm>
            <a:off x="10843004" y="5128792"/>
            <a:ext cx="1384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New features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2C715131-B674-7721-BE69-411AE6E3BF73}"/>
              </a:ext>
            </a:extLst>
          </p:cNvPr>
          <p:cNvSpPr txBox="1"/>
          <p:nvPr/>
        </p:nvSpPr>
        <p:spPr>
          <a:xfrm>
            <a:off x="3997774" y="5073676"/>
            <a:ext cx="2376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Subsets of Original Data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9658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3FFF606-4E0F-0C57-05D6-4FBF98B66FB5}"/>
              </a:ext>
            </a:extLst>
          </p:cNvPr>
          <p:cNvGrpSpPr/>
          <p:nvPr/>
        </p:nvGrpSpPr>
        <p:grpSpPr>
          <a:xfrm>
            <a:off x="111490" y="1633019"/>
            <a:ext cx="1474664" cy="1366650"/>
            <a:chOff x="859163" y="1459611"/>
            <a:chExt cx="1474664" cy="136665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2B47CD1E-BB8E-50E1-537A-87D7A3B6118F}"/>
                </a:ext>
              </a:extLst>
            </p:cNvPr>
            <p:cNvSpPr txBox="1"/>
            <p:nvPr/>
          </p:nvSpPr>
          <p:spPr>
            <a:xfrm>
              <a:off x="949409" y="2518484"/>
              <a:ext cx="13844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New features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477464C-5DF0-19A9-37FF-6D9980DB89EB}"/>
                </a:ext>
              </a:extLst>
            </p:cNvPr>
            <p:cNvGrpSpPr/>
            <p:nvPr/>
          </p:nvGrpSpPr>
          <p:grpSpPr>
            <a:xfrm>
              <a:off x="859163" y="1459611"/>
              <a:ext cx="1443049" cy="1111902"/>
              <a:chOff x="859163" y="1459611"/>
              <a:chExt cx="1443049" cy="1111902"/>
            </a:xfrm>
          </p:grpSpPr>
          <p:pic>
            <p:nvPicPr>
              <p:cNvPr id="22" name="图形 21" descr="跳水 纯色填充">
                <a:extLst>
                  <a:ext uri="{FF2B5EF4-FFF2-40B4-BE49-F238E27FC236}">
                    <a16:creationId xmlns:a16="http://schemas.microsoft.com/office/drawing/2014/main" id="{FA323FF6-3718-E619-4365-A57CED80A8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59163" y="1705523"/>
                <a:ext cx="644426" cy="644426"/>
              </a:xfrm>
              <a:prstGeom prst="rect">
                <a:avLst/>
              </a:prstGeom>
            </p:spPr>
          </p:pic>
          <p:pic>
            <p:nvPicPr>
              <p:cNvPr id="24" name="图形 23" descr="跳水 纯色填充">
                <a:extLst>
                  <a:ext uri="{FF2B5EF4-FFF2-40B4-BE49-F238E27FC236}">
                    <a16:creationId xmlns:a16="http://schemas.microsoft.com/office/drawing/2014/main" id="{9F38A09E-9338-7587-33B2-9291AB8264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3205" y="1459611"/>
                <a:ext cx="644426" cy="644426"/>
              </a:xfrm>
              <a:prstGeom prst="rect">
                <a:avLst/>
              </a:prstGeom>
            </p:spPr>
          </p:pic>
          <p:pic>
            <p:nvPicPr>
              <p:cNvPr id="26" name="图形 25" descr="跳水 纯色填充">
                <a:extLst>
                  <a:ext uri="{FF2B5EF4-FFF2-40B4-BE49-F238E27FC236}">
                    <a16:creationId xmlns:a16="http://schemas.microsoft.com/office/drawing/2014/main" id="{4984F478-3F6F-5A83-3CC9-C2A267C9F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64665" y="1927087"/>
                <a:ext cx="644426" cy="644426"/>
              </a:xfrm>
              <a:prstGeom prst="rect">
                <a:avLst/>
              </a:prstGeom>
            </p:spPr>
          </p:pic>
          <p:pic>
            <p:nvPicPr>
              <p:cNvPr id="27" name="图形 26" descr="跳水 纯色填充">
                <a:extLst>
                  <a:ext uri="{FF2B5EF4-FFF2-40B4-BE49-F238E27FC236}">
                    <a16:creationId xmlns:a16="http://schemas.microsoft.com/office/drawing/2014/main" id="{78E9FAD7-44FF-FEAC-ADB5-60E3105643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641618" y="1486779"/>
                <a:ext cx="644426" cy="644426"/>
              </a:xfrm>
              <a:prstGeom prst="rect">
                <a:avLst/>
              </a:prstGeom>
            </p:spPr>
          </p:pic>
          <p:pic>
            <p:nvPicPr>
              <p:cNvPr id="28" name="图形 27" descr="跳水 纯色填充">
                <a:extLst>
                  <a:ext uri="{FF2B5EF4-FFF2-40B4-BE49-F238E27FC236}">
                    <a16:creationId xmlns:a16="http://schemas.microsoft.com/office/drawing/2014/main" id="{F779CFEE-FCC6-27BF-5C78-8F6C2EEEA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657786" y="1836160"/>
                <a:ext cx="644426" cy="644426"/>
              </a:xfrm>
              <a:prstGeom prst="rect">
                <a:avLst/>
              </a:prstGeom>
            </p:spPr>
          </p:pic>
        </p:grp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54DFE3D-E935-243D-62FC-A4DF505C7EAD}"/>
              </a:ext>
            </a:extLst>
          </p:cNvPr>
          <p:cNvGrpSpPr/>
          <p:nvPr/>
        </p:nvGrpSpPr>
        <p:grpSpPr>
          <a:xfrm>
            <a:off x="0" y="3739988"/>
            <a:ext cx="1697644" cy="1290138"/>
            <a:chOff x="792796" y="3532959"/>
            <a:chExt cx="1697644" cy="1290138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BF7B8985-5413-5406-900D-CDF795868C6E}"/>
                </a:ext>
              </a:extLst>
            </p:cNvPr>
            <p:cNvSpPr txBox="1"/>
            <p:nvPr/>
          </p:nvSpPr>
          <p:spPr>
            <a:xfrm>
              <a:off x="792796" y="4515320"/>
              <a:ext cx="16976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Original features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C7203814-5928-87A5-CAAC-2EDF20E32F67}"/>
                </a:ext>
              </a:extLst>
            </p:cNvPr>
            <p:cNvGrpSpPr/>
            <p:nvPr/>
          </p:nvGrpSpPr>
          <p:grpSpPr>
            <a:xfrm>
              <a:off x="859163" y="3532959"/>
              <a:ext cx="1443049" cy="1051485"/>
              <a:chOff x="859163" y="3532959"/>
              <a:chExt cx="1443049" cy="1051485"/>
            </a:xfrm>
          </p:grpSpPr>
          <p:pic>
            <p:nvPicPr>
              <p:cNvPr id="41" name="图形 40" descr="维恩图 纯色填充">
                <a:extLst>
                  <a:ext uri="{FF2B5EF4-FFF2-40B4-BE49-F238E27FC236}">
                    <a16:creationId xmlns:a16="http://schemas.microsoft.com/office/drawing/2014/main" id="{42B1F573-F24E-F8F7-537E-B9E1829A4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859163" y="3778871"/>
                <a:ext cx="644426" cy="644426"/>
              </a:xfrm>
              <a:prstGeom prst="rect">
                <a:avLst/>
              </a:prstGeom>
            </p:spPr>
          </p:pic>
          <p:pic>
            <p:nvPicPr>
              <p:cNvPr id="44" name="图形 43" descr="维恩图 纯色填充">
                <a:extLst>
                  <a:ext uri="{FF2B5EF4-FFF2-40B4-BE49-F238E27FC236}">
                    <a16:creationId xmlns:a16="http://schemas.microsoft.com/office/drawing/2014/main" id="{14A5589B-4F28-7B33-C2B7-5715C2728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/>
            </p:blipFill>
            <p:spPr>
              <a:xfrm>
                <a:off x="1123205" y="3532959"/>
                <a:ext cx="644426" cy="644426"/>
              </a:xfrm>
              <a:prstGeom prst="rect">
                <a:avLst/>
              </a:prstGeom>
            </p:spPr>
          </p:pic>
          <p:pic>
            <p:nvPicPr>
              <p:cNvPr id="45" name="图形 44" descr="维恩图 纯色填充">
                <a:extLst>
                  <a:ext uri="{FF2B5EF4-FFF2-40B4-BE49-F238E27FC236}">
                    <a16:creationId xmlns:a16="http://schemas.microsoft.com/office/drawing/2014/main" id="{7DBBE777-25AC-968B-8335-EBAB34119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1207039" y="3940018"/>
                <a:ext cx="644426" cy="644426"/>
              </a:xfrm>
              <a:prstGeom prst="rect">
                <a:avLst/>
              </a:prstGeom>
            </p:spPr>
          </p:pic>
          <p:pic>
            <p:nvPicPr>
              <p:cNvPr id="46" name="图形 45" descr="维恩图 纯色填充">
                <a:extLst>
                  <a:ext uri="{FF2B5EF4-FFF2-40B4-BE49-F238E27FC236}">
                    <a16:creationId xmlns:a16="http://schemas.microsoft.com/office/drawing/2014/main" id="{ED803FAB-7803-10E0-FC2C-74DC68039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1613086" y="3585800"/>
                <a:ext cx="644426" cy="644426"/>
              </a:xfrm>
              <a:prstGeom prst="rect">
                <a:avLst/>
              </a:prstGeom>
            </p:spPr>
          </p:pic>
          <p:pic>
            <p:nvPicPr>
              <p:cNvPr id="47" name="图形 46" descr="维恩图 纯色填充">
                <a:extLst>
                  <a:ext uri="{FF2B5EF4-FFF2-40B4-BE49-F238E27FC236}">
                    <a16:creationId xmlns:a16="http://schemas.microsoft.com/office/drawing/2014/main" id="{B65C7D03-ED48-4161-D0B4-7FAC8AA258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1657786" y="3909508"/>
                <a:ext cx="644426" cy="644426"/>
              </a:xfrm>
              <a:prstGeom prst="rect">
                <a:avLst/>
              </a:prstGeom>
            </p:spPr>
          </p:pic>
        </p:grpSp>
      </p:grp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619FA20C-BB68-5C26-E987-9572256EA640}"/>
              </a:ext>
            </a:extLst>
          </p:cNvPr>
          <p:cNvCxnSpPr>
            <a:cxnSpLocks/>
            <a:stCxn id="28" idx="3"/>
            <a:endCxn id="60" idx="1"/>
          </p:cNvCxnSpPr>
          <p:nvPr/>
        </p:nvCxnSpPr>
        <p:spPr>
          <a:xfrm>
            <a:off x="1554539" y="2331781"/>
            <a:ext cx="1325835" cy="11043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123583E1-11F1-ACD1-2240-12C30EE51911}"/>
              </a:ext>
            </a:extLst>
          </p:cNvPr>
          <p:cNvSpPr txBox="1"/>
          <p:nvPr/>
        </p:nvSpPr>
        <p:spPr>
          <a:xfrm>
            <a:off x="1801638" y="2331781"/>
            <a:ext cx="805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Selected</a:t>
            </a:r>
            <a:endParaRPr lang="zh-CN" altLang="en-US" sz="1200" baseline="-25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2EE54719-56D4-A1B5-AE26-00986EF9ED5C}"/>
              </a:ext>
            </a:extLst>
          </p:cNvPr>
          <p:cNvCxnSpPr>
            <a:cxnSpLocks/>
            <a:stCxn id="47" idx="3"/>
            <a:endCxn id="60" idx="1"/>
          </p:cNvCxnSpPr>
          <p:nvPr/>
        </p:nvCxnSpPr>
        <p:spPr>
          <a:xfrm flipV="1">
            <a:off x="1509416" y="3436172"/>
            <a:ext cx="1370958" cy="1002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5EE72A21-E93F-7DFE-83E8-9F50F5422B5A}"/>
              </a:ext>
            </a:extLst>
          </p:cNvPr>
          <p:cNvGrpSpPr/>
          <p:nvPr/>
        </p:nvGrpSpPr>
        <p:grpSpPr>
          <a:xfrm>
            <a:off x="2880374" y="2851381"/>
            <a:ext cx="1844750" cy="1169581"/>
            <a:chOff x="2615609" y="2987749"/>
            <a:chExt cx="1844750" cy="1169581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E6AFDAB-AE98-365F-559C-9E5E7CBAA525}"/>
                </a:ext>
              </a:extLst>
            </p:cNvPr>
            <p:cNvSpPr/>
            <p:nvPr/>
          </p:nvSpPr>
          <p:spPr>
            <a:xfrm>
              <a:off x="2615609" y="2987749"/>
              <a:ext cx="1844750" cy="1169581"/>
            </a:xfrm>
            <a:prstGeom prst="rect">
              <a:avLst/>
            </a:prstGeom>
            <a:solidFill>
              <a:srgbClr val="15F37F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3" name="图形 62" descr="跳水 纯色填充">
              <a:extLst>
                <a:ext uri="{FF2B5EF4-FFF2-40B4-BE49-F238E27FC236}">
                  <a16:creationId xmlns:a16="http://schemas.microsoft.com/office/drawing/2014/main" id="{09117AB9-98F7-295F-B86A-B636D808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53795" y="3334070"/>
              <a:ext cx="644426" cy="644426"/>
            </a:xfrm>
            <a:prstGeom prst="rect">
              <a:avLst/>
            </a:prstGeom>
          </p:spPr>
        </p:pic>
        <p:pic>
          <p:nvPicPr>
            <p:cNvPr id="64" name="图形 63" descr="维恩图 纯色填充">
              <a:extLst>
                <a:ext uri="{FF2B5EF4-FFF2-40B4-BE49-F238E27FC236}">
                  <a16:creationId xmlns:a16="http://schemas.microsoft.com/office/drawing/2014/main" id="{E9BACCC7-A505-D864-305F-96AC44D25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3472012" y="3048346"/>
              <a:ext cx="644426" cy="644426"/>
            </a:xfrm>
            <a:prstGeom prst="rect">
              <a:avLst/>
            </a:prstGeom>
          </p:spPr>
        </p:pic>
        <p:pic>
          <p:nvPicPr>
            <p:cNvPr id="66" name="图形 65" descr="跳水 纯色填充">
              <a:extLst>
                <a:ext uri="{FF2B5EF4-FFF2-40B4-BE49-F238E27FC236}">
                  <a16:creationId xmlns:a16="http://schemas.microsoft.com/office/drawing/2014/main" id="{19EC556F-BA5E-BE79-52E2-BA712E95E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48120" y="3056861"/>
              <a:ext cx="644426" cy="644426"/>
            </a:xfrm>
            <a:prstGeom prst="rect">
              <a:avLst/>
            </a:prstGeom>
          </p:spPr>
        </p:pic>
        <p:pic>
          <p:nvPicPr>
            <p:cNvPr id="67" name="图形 66" descr="跳水 纯色填充">
              <a:extLst>
                <a:ext uri="{FF2B5EF4-FFF2-40B4-BE49-F238E27FC236}">
                  <a16:creationId xmlns:a16="http://schemas.microsoft.com/office/drawing/2014/main" id="{8E9350FC-4320-13BF-7BF5-F189603B4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51477" y="3444365"/>
              <a:ext cx="644426" cy="644426"/>
            </a:xfrm>
            <a:prstGeom prst="rect">
              <a:avLst/>
            </a:prstGeom>
          </p:spPr>
        </p:pic>
        <p:pic>
          <p:nvPicPr>
            <p:cNvPr id="68" name="图形 67" descr="维恩图 纯色填充">
              <a:extLst>
                <a:ext uri="{FF2B5EF4-FFF2-40B4-BE49-F238E27FC236}">
                  <a16:creationId xmlns:a16="http://schemas.microsoft.com/office/drawing/2014/main" id="{FA0047F1-1283-79DF-8EDE-7E9801F04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3710897" y="3361083"/>
              <a:ext cx="644426" cy="644426"/>
            </a:xfrm>
            <a:prstGeom prst="rect">
              <a:avLst/>
            </a:prstGeom>
          </p:spPr>
        </p:pic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5D0BE317-8D9E-AEF8-507A-0EE7A1DEA716}"/>
              </a:ext>
            </a:extLst>
          </p:cNvPr>
          <p:cNvSpPr txBox="1"/>
          <p:nvPr/>
        </p:nvSpPr>
        <p:spPr>
          <a:xfrm>
            <a:off x="1783968" y="4161483"/>
            <a:ext cx="805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Selected</a:t>
            </a:r>
            <a:endParaRPr lang="zh-CN" altLang="en-US" sz="1200" baseline="-25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CC98B60-4325-2C9B-5F3E-9A7101147D82}"/>
              </a:ext>
            </a:extLst>
          </p:cNvPr>
          <p:cNvSpPr txBox="1"/>
          <p:nvPr/>
        </p:nvSpPr>
        <p:spPr>
          <a:xfrm>
            <a:off x="3302891" y="4059506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New Data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C61F3E00-AB33-5223-A84D-EC0CBC0A9388}"/>
              </a:ext>
            </a:extLst>
          </p:cNvPr>
          <p:cNvCxnSpPr>
            <a:cxnSpLocks/>
            <a:stCxn id="85" idx="2"/>
            <a:endCxn id="153" idx="0"/>
          </p:cNvCxnSpPr>
          <p:nvPr/>
        </p:nvCxnSpPr>
        <p:spPr>
          <a:xfrm>
            <a:off x="7937841" y="2642942"/>
            <a:ext cx="3780" cy="52057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99B1A901-9990-0750-936C-4C80318DA0D2}"/>
              </a:ext>
            </a:extLst>
          </p:cNvPr>
          <p:cNvGrpSpPr/>
          <p:nvPr/>
        </p:nvGrpSpPr>
        <p:grpSpPr>
          <a:xfrm>
            <a:off x="7218666" y="3163514"/>
            <a:ext cx="1530410" cy="1165404"/>
            <a:chOff x="7156351" y="3272850"/>
            <a:chExt cx="2434234" cy="1773477"/>
          </a:xfrm>
        </p:grpSpPr>
        <p:pic>
          <p:nvPicPr>
            <p:cNvPr id="153" name="图形 152" descr="大脑 纯色填充">
              <a:extLst>
                <a:ext uri="{FF2B5EF4-FFF2-40B4-BE49-F238E27FC236}">
                  <a16:creationId xmlns:a16="http://schemas.microsoft.com/office/drawing/2014/main" id="{9291F24D-E2B9-B843-60B4-AB5C1458D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98964" y="3272850"/>
              <a:ext cx="1414598" cy="1414597"/>
            </a:xfrm>
            <a:prstGeom prst="rect">
              <a:avLst/>
            </a:prstGeom>
          </p:spPr>
        </p:pic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6357ABB2-1812-67B4-246D-9267C8F05AC2}"/>
                </a:ext>
              </a:extLst>
            </p:cNvPr>
            <p:cNvSpPr txBox="1"/>
            <p:nvPr/>
          </p:nvSpPr>
          <p:spPr>
            <a:xfrm>
              <a:off x="7156351" y="4577961"/>
              <a:ext cx="2434234" cy="468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Price Predictor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0697896B-AEB2-C515-C222-396E5BA44CDD}"/>
              </a:ext>
            </a:extLst>
          </p:cNvPr>
          <p:cNvCxnSpPr>
            <a:cxnSpLocks/>
            <a:stCxn id="107" idx="2"/>
            <a:endCxn id="153" idx="3"/>
          </p:cNvCxnSpPr>
          <p:nvPr/>
        </p:nvCxnSpPr>
        <p:spPr>
          <a:xfrm flipH="1">
            <a:off x="8386301" y="2642942"/>
            <a:ext cx="1426970" cy="98536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2FB7CDBC-FFF0-3F8E-B6B8-27B905D1624C}"/>
              </a:ext>
            </a:extLst>
          </p:cNvPr>
          <p:cNvCxnSpPr>
            <a:cxnSpLocks/>
            <a:stCxn id="135" idx="2"/>
            <a:endCxn id="153" idx="1"/>
          </p:cNvCxnSpPr>
          <p:nvPr/>
        </p:nvCxnSpPr>
        <p:spPr>
          <a:xfrm>
            <a:off x="5749422" y="2637827"/>
            <a:ext cx="1747518" cy="99047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8" name="箭头: 右 177">
            <a:extLst>
              <a:ext uri="{FF2B5EF4-FFF2-40B4-BE49-F238E27FC236}">
                <a16:creationId xmlns:a16="http://schemas.microsoft.com/office/drawing/2014/main" id="{17DA8628-0E2F-4336-0380-39A4F46A071F}"/>
              </a:ext>
            </a:extLst>
          </p:cNvPr>
          <p:cNvSpPr/>
          <p:nvPr/>
        </p:nvSpPr>
        <p:spPr>
          <a:xfrm>
            <a:off x="4895338" y="3242706"/>
            <a:ext cx="723901" cy="419298"/>
          </a:xfrm>
          <a:prstGeom prst="rightArrow">
            <a:avLst/>
          </a:prstGeom>
          <a:solidFill>
            <a:srgbClr val="FA00B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6" name="直接箭头连接符 305">
            <a:extLst>
              <a:ext uri="{FF2B5EF4-FFF2-40B4-BE49-F238E27FC236}">
                <a16:creationId xmlns:a16="http://schemas.microsoft.com/office/drawing/2014/main" id="{68D6ED95-D859-B32F-B7D9-FE72AD1F9D7E}"/>
              </a:ext>
            </a:extLst>
          </p:cNvPr>
          <p:cNvCxnSpPr>
            <a:cxnSpLocks/>
            <a:stCxn id="299" idx="0"/>
            <a:endCxn id="154" idx="2"/>
          </p:cNvCxnSpPr>
          <p:nvPr/>
        </p:nvCxnSpPr>
        <p:spPr>
          <a:xfrm flipH="1" flipV="1">
            <a:off x="7983871" y="4328918"/>
            <a:ext cx="623" cy="406277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9" name="箭头: 右 308">
            <a:extLst>
              <a:ext uri="{FF2B5EF4-FFF2-40B4-BE49-F238E27FC236}">
                <a16:creationId xmlns:a16="http://schemas.microsoft.com/office/drawing/2014/main" id="{ADA25929-DDB7-A013-B62B-429783ADA669}"/>
              </a:ext>
            </a:extLst>
          </p:cNvPr>
          <p:cNvSpPr/>
          <p:nvPr/>
        </p:nvSpPr>
        <p:spPr>
          <a:xfrm>
            <a:off x="9913560" y="3317544"/>
            <a:ext cx="723901" cy="419298"/>
          </a:xfrm>
          <a:prstGeom prst="rightArrow">
            <a:avLst/>
          </a:prstGeom>
          <a:solidFill>
            <a:srgbClr val="FA00B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4" name="组合 323">
            <a:extLst>
              <a:ext uri="{FF2B5EF4-FFF2-40B4-BE49-F238E27FC236}">
                <a16:creationId xmlns:a16="http://schemas.microsoft.com/office/drawing/2014/main" id="{8795B02E-D12E-C44A-39CA-787F498AC98A}"/>
              </a:ext>
            </a:extLst>
          </p:cNvPr>
          <p:cNvGrpSpPr/>
          <p:nvPr/>
        </p:nvGrpSpPr>
        <p:grpSpPr>
          <a:xfrm>
            <a:off x="11124184" y="2954741"/>
            <a:ext cx="914400" cy="1092307"/>
            <a:chOff x="11124184" y="2954741"/>
            <a:chExt cx="914400" cy="1092307"/>
          </a:xfrm>
        </p:grpSpPr>
        <p:pic>
          <p:nvPicPr>
            <p:cNvPr id="311" name="图形 310" descr="钱 纯色填充">
              <a:extLst>
                <a:ext uri="{FF2B5EF4-FFF2-40B4-BE49-F238E27FC236}">
                  <a16:creationId xmlns:a16="http://schemas.microsoft.com/office/drawing/2014/main" id="{CF21E010-90C2-553F-F0CE-72BA34255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124184" y="2954741"/>
              <a:ext cx="914400" cy="914400"/>
            </a:xfrm>
            <a:prstGeom prst="rect">
              <a:avLst/>
            </a:prstGeom>
          </p:spPr>
        </p:pic>
        <p:sp>
          <p:nvSpPr>
            <p:cNvPr id="312" name="文本框 311">
              <a:extLst>
                <a:ext uri="{FF2B5EF4-FFF2-40B4-BE49-F238E27FC236}">
                  <a16:creationId xmlns:a16="http://schemas.microsoft.com/office/drawing/2014/main" id="{F5B84043-0029-1A71-7447-34AF5716F27A}"/>
                </a:ext>
              </a:extLst>
            </p:cNvPr>
            <p:cNvSpPr txBox="1"/>
            <p:nvPr/>
          </p:nvSpPr>
          <p:spPr>
            <a:xfrm>
              <a:off x="11275312" y="3739271"/>
              <a:ext cx="629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Price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5" name="组合 324">
            <a:extLst>
              <a:ext uri="{FF2B5EF4-FFF2-40B4-BE49-F238E27FC236}">
                <a16:creationId xmlns:a16="http://schemas.microsoft.com/office/drawing/2014/main" id="{1820FE46-2756-0816-AC13-DF7EB682B6BC}"/>
              </a:ext>
            </a:extLst>
          </p:cNvPr>
          <p:cNvGrpSpPr/>
          <p:nvPr/>
        </p:nvGrpSpPr>
        <p:grpSpPr>
          <a:xfrm>
            <a:off x="5184987" y="148915"/>
            <a:ext cx="5127414" cy="2494027"/>
            <a:chOff x="5184987" y="148915"/>
            <a:chExt cx="5127414" cy="2494027"/>
          </a:xfrm>
        </p:grpSpPr>
        <p:grpSp>
          <p:nvGrpSpPr>
            <p:cNvPr id="177" name="组合 176">
              <a:extLst>
                <a:ext uri="{FF2B5EF4-FFF2-40B4-BE49-F238E27FC236}">
                  <a16:creationId xmlns:a16="http://schemas.microsoft.com/office/drawing/2014/main" id="{F8A614D9-F44B-FDF4-0ED4-F6BBFC5CEE9D}"/>
                </a:ext>
              </a:extLst>
            </p:cNvPr>
            <p:cNvGrpSpPr/>
            <p:nvPr/>
          </p:nvGrpSpPr>
          <p:grpSpPr>
            <a:xfrm>
              <a:off x="5184987" y="578449"/>
              <a:ext cx="5127414" cy="2064493"/>
              <a:chOff x="5360992" y="-26925"/>
              <a:chExt cx="6157400" cy="2563161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237C1DC0-E759-4695-7BE0-CBBBB20700EB}"/>
                  </a:ext>
                </a:extLst>
              </p:cNvPr>
              <p:cNvGrpSpPr/>
              <p:nvPr/>
            </p:nvGrpSpPr>
            <p:grpSpPr>
              <a:xfrm>
                <a:off x="9630531" y="1942602"/>
                <a:ext cx="357884" cy="92867"/>
                <a:chOff x="8287799" y="2035968"/>
                <a:chExt cx="357884" cy="92867"/>
              </a:xfrm>
            </p:grpSpPr>
            <p:sp>
              <p:nvSpPr>
                <p:cNvPr id="73" name="流程图: 接点 72">
                  <a:extLst>
                    <a:ext uri="{FF2B5EF4-FFF2-40B4-BE49-F238E27FC236}">
                      <a16:creationId xmlns:a16="http://schemas.microsoft.com/office/drawing/2014/main" id="{718866D5-2AD0-C01F-8C47-7F74DDB56CF4}"/>
                    </a:ext>
                  </a:extLst>
                </p:cNvPr>
                <p:cNvSpPr/>
                <p:nvPr/>
              </p:nvSpPr>
              <p:spPr>
                <a:xfrm>
                  <a:off x="8287799" y="2035968"/>
                  <a:ext cx="91712" cy="92867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流程图: 接点 73">
                  <a:extLst>
                    <a:ext uri="{FF2B5EF4-FFF2-40B4-BE49-F238E27FC236}">
                      <a16:creationId xmlns:a16="http://schemas.microsoft.com/office/drawing/2014/main" id="{A2B2C3A4-81D6-1268-8580-29D9EB67DF7B}"/>
                    </a:ext>
                  </a:extLst>
                </p:cNvPr>
                <p:cNvSpPr/>
                <p:nvPr/>
              </p:nvSpPr>
              <p:spPr>
                <a:xfrm>
                  <a:off x="8419709" y="2035968"/>
                  <a:ext cx="91712" cy="92867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流程图: 接点 74">
                  <a:extLst>
                    <a:ext uri="{FF2B5EF4-FFF2-40B4-BE49-F238E27FC236}">
                      <a16:creationId xmlns:a16="http://schemas.microsoft.com/office/drawing/2014/main" id="{34B4303E-7833-F182-B832-4BA6A7572685}"/>
                    </a:ext>
                  </a:extLst>
                </p:cNvPr>
                <p:cNvSpPr/>
                <p:nvPr/>
              </p:nvSpPr>
              <p:spPr>
                <a:xfrm>
                  <a:off x="8553971" y="2035968"/>
                  <a:ext cx="91712" cy="92867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907E7FB9-E3EC-BEDC-6BE4-334FD709EB78}"/>
                  </a:ext>
                </a:extLst>
              </p:cNvPr>
              <p:cNvGrpSpPr/>
              <p:nvPr/>
            </p:nvGrpSpPr>
            <p:grpSpPr>
              <a:xfrm>
                <a:off x="9630531" y="377969"/>
                <a:ext cx="357884" cy="92867"/>
                <a:chOff x="8287799" y="2035968"/>
                <a:chExt cx="357884" cy="92867"/>
              </a:xfrm>
            </p:grpSpPr>
            <p:sp>
              <p:nvSpPr>
                <p:cNvPr id="77" name="流程图: 接点 76">
                  <a:extLst>
                    <a:ext uri="{FF2B5EF4-FFF2-40B4-BE49-F238E27FC236}">
                      <a16:creationId xmlns:a16="http://schemas.microsoft.com/office/drawing/2014/main" id="{1A0C69DE-644E-8362-C5C3-7C0F15EC4AEA}"/>
                    </a:ext>
                  </a:extLst>
                </p:cNvPr>
                <p:cNvSpPr/>
                <p:nvPr/>
              </p:nvSpPr>
              <p:spPr>
                <a:xfrm>
                  <a:off x="8287799" y="2035968"/>
                  <a:ext cx="91712" cy="92867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流程图: 接点 77">
                  <a:extLst>
                    <a:ext uri="{FF2B5EF4-FFF2-40B4-BE49-F238E27FC236}">
                      <a16:creationId xmlns:a16="http://schemas.microsoft.com/office/drawing/2014/main" id="{BDB2F50D-9C4B-2D3C-ECB6-402873D74E10}"/>
                    </a:ext>
                  </a:extLst>
                </p:cNvPr>
                <p:cNvSpPr/>
                <p:nvPr/>
              </p:nvSpPr>
              <p:spPr>
                <a:xfrm>
                  <a:off x="8419709" y="2035968"/>
                  <a:ext cx="91712" cy="92867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流程图: 接点 78">
                  <a:extLst>
                    <a:ext uri="{FF2B5EF4-FFF2-40B4-BE49-F238E27FC236}">
                      <a16:creationId xmlns:a16="http://schemas.microsoft.com/office/drawing/2014/main" id="{660B8CBA-D958-7A24-C08B-068BD16B31D6}"/>
                    </a:ext>
                  </a:extLst>
                </p:cNvPr>
                <p:cNvSpPr/>
                <p:nvPr/>
              </p:nvSpPr>
              <p:spPr>
                <a:xfrm>
                  <a:off x="8553971" y="2035968"/>
                  <a:ext cx="91712" cy="92867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3EF8D02-A7EC-DC3B-8262-701A17910F9C}"/>
                  </a:ext>
                </a:extLst>
              </p:cNvPr>
              <p:cNvGrpSpPr/>
              <p:nvPr/>
            </p:nvGrpSpPr>
            <p:grpSpPr>
              <a:xfrm>
                <a:off x="7989017" y="-20575"/>
                <a:ext cx="1288433" cy="2556811"/>
                <a:chOff x="5654748" y="333552"/>
                <a:chExt cx="1288433" cy="2556811"/>
              </a:xfrm>
            </p:grpSpPr>
            <p:grpSp>
              <p:nvGrpSpPr>
                <p:cNvPr id="81" name="组合 80">
                  <a:extLst>
                    <a:ext uri="{FF2B5EF4-FFF2-40B4-BE49-F238E27FC236}">
                      <a16:creationId xmlns:a16="http://schemas.microsoft.com/office/drawing/2014/main" id="{18417BE0-DA42-DF27-BD7C-C71F71DF8951}"/>
                    </a:ext>
                  </a:extLst>
                </p:cNvPr>
                <p:cNvGrpSpPr/>
                <p:nvPr/>
              </p:nvGrpSpPr>
              <p:grpSpPr>
                <a:xfrm>
                  <a:off x="5654748" y="1516877"/>
                  <a:ext cx="1261731" cy="1169581"/>
                  <a:chOff x="5638799" y="687509"/>
                  <a:chExt cx="3218121" cy="3218121"/>
                </a:xfrm>
              </p:grpSpPr>
              <p:pic>
                <p:nvPicPr>
                  <p:cNvPr id="88" name="图形 87" descr="落叶树 纯色填充">
                    <a:extLst>
                      <a:ext uri="{FF2B5EF4-FFF2-40B4-BE49-F238E27FC236}">
                        <a16:creationId xmlns:a16="http://schemas.microsoft.com/office/drawing/2014/main" id="{85C1775A-A741-CFFF-B197-B3F970CC44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7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5638799" y="687509"/>
                    <a:ext cx="3218121" cy="3218121"/>
                  </a:xfrm>
                  <a:prstGeom prst="rect">
                    <a:avLst/>
                  </a:prstGeom>
                </p:spPr>
              </p:pic>
              <p:sp>
                <p:nvSpPr>
                  <p:cNvPr id="89" name="流程图: 接点 88">
                    <a:extLst>
                      <a:ext uri="{FF2B5EF4-FFF2-40B4-BE49-F238E27FC236}">
                        <a16:creationId xmlns:a16="http://schemas.microsoft.com/office/drawing/2014/main" id="{1DB6703C-294F-DAF0-0902-C92AF779C99C}"/>
                      </a:ext>
                    </a:extLst>
                  </p:cNvPr>
                  <p:cNvSpPr/>
                  <p:nvPr/>
                </p:nvSpPr>
                <p:spPr>
                  <a:xfrm>
                    <a:off x="7102326" y="762671"/>
                    <a:ext cx="467833" cy="441252"/>
                  </a:xfrm>
                  <a:prstGeom prst="flowChartConnector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" name="流程图: 接点 89">
                    <a:extLst>
                      <a:ext uri="{FF2B5EF4-FFF2-40B4-BE49-F238E27FC236}">
                        <a16:creationId xmlns:a16="http://schemas.microsoft.com/office/drawing/2014/main" id="{28C92BEC-4188-C404-9BFD-DDF5D7A3BC7E}"/>
                      </a:ext>
                    </a:extLst>
                  </p:cNvPr>
                  <p:cNvSpPr/>
                  <p:nvPr/>
                </p:nvSpPr>
                <p:spPr>
                  <a:xfrm>
                    <a:off x="6634493" y="1761720"/>
                    <a:ext cx="467833" cy="441252"/>
                  </a:xfrm>
                  <a:prstGeom prst="flowChartConnector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" name="流程图: 接点 90">
                    <a:extLst>
                      <a:ext uri="{FF2B5EF4-FFF2-40B4-BE49-F238E27FC236}">
                        <a16:creationId xmlns:a16="http://schemas.microsoft.com/office/drawing/2014/main" id="{378D428D-08DA-3842-57C3-B43A90F6AFF7}"/>
                      </a:ext>
                    </a:extLst>
                  </p:cNvPr>
                  <p:cNvSpPr/>
                  <p:nvPr/>
                </p:nvSpPr>
                <p:spPr>
                  <a:xfrm>
                    <a:off x="6285313" y="2594320"/>
                    <a:ext cx="373885" cy="357884"/>
                  </a:xfrm>
                  <a:prstGeom prst="flowChartConnector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2" name="流程图: 接点 91">
                    <a:extLst>
                      <a:ext uri="{FF2B5EF4-FFF2-40B4-BE49-F238E27FC236}">
                        <a16:creationId xmlns:a16="http://schemas.microsoft.com/office/drawing/2014/main" id="{A23B5C1B-D428-1456-0EFA-47D86707567A}"/>
                      </a:ext>
                    </a:extLst>
                  </p:cNvPr>
                  <p:cNvSpPr/>
                  <p:nvPr/>
                </p:nvSpPr>
                <p:spPr>
                  <a:xfrm>
                    <a:off x="7516837" y="1764139"/>
                    <a:ext cx="441402" cy="418290"/>
                  </a:xfrm>
                  <a:prstGeom prst="flowChartConnector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" name="流程图: 接点 92">
                    <a:extLst>
                      <a:ext uri="{FF2B5EF4-FFF2-40B4-BE49-F238E27FC236}">
                        <a16:creationId xmlns:a16="http://schemas.microsoft.com/office/drawing/2014/main" id="{0A33D218-E6EE-A6A9-6098-D65BCD54BFCA}"/>
                      </a:ext>
                    </a:extLst>
                  </p:cNvPr>
                  <p:cNvSpPr/>
                  <p:nvPr/>
                </p:nvSpPr>
                <p:spPr>
                  <a:xfrm>
                    <a:off x="6790323" y="3004090"/>
                    <a:ext cx="349306" cy="357884"/>
                  </a:xfrm>
                  <a:prstGeom prst="flowChartConnector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" name="流程图: 接点 93">
                    <a:extLst>
                      <a:ext uri="{FF2B5EF4-FFF2-40B4-BE49-F238E27FC236}">
                        <a16:creationId xmlns:a16="http://schemas.microsoft.com/office/drawing/2014/main" id="{4129FC38-F1E3-9D10-FEE4-3A9E4410360F}"/>
                      </a:ext>
                    </a:extLst>
                  </p:cNvPr>
                  <p:cNvSpPr/>
                  <p:nvPr/>
                </p:nvSpPr>
                <p:spPr>
                  <a:xfrm>
                    <a:off x="7860976" y="2897041"/>
                    <a:ext cx="361189" cy="362019"/>
                  </a:xfrm>
                  <a:prstGeom prst="flowChartConnector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" name="流程图: 接点 94">
                    <a:extLst>
                      <a:ext uri="{FF2B5EF4-FFF2-40B4-BE49-F238E27FC236}">
                        <a16:creationId xmlns:a16="http://schemas.microsoft.com/office/drawing/2014/main" id="{6CF58677-0438-459A-49E4-2FEAEAC5BF51}"/>
                      </a:ext>
                    </a:extLst>
                  </p:cNvPr>
                  <p:cNvSpPr/>
                  <p:nvPr/>
                </p:nvSpPr>
                <p:spPr>
                  <a:xfrm>
                    <a:off x="7302954" y="2658510"/>
                    <a:ext cx="361189" cy="359681"/>
                  </a:xfrm>
                  <a:prstGeom prst="flowChartConnector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96" name="直接连接符 95">
                    <a:extLst>
                      <a:ext uri="{FF2B5EF4-FFF2-40B4-BE49-F238E27FC236}">
                        <a16:creationId xmlns:a16="http://schemas.microsoft.com/office/drawing/2014/main" id="{6A0AE56F-70A2-CD54-02EB-E335FF25A0C4}"/>
                      </a:ext>
                    </a:extLst>
                  </p:cNvPr>
                  <p:cNvCxnSpPr>
                    <a:cxnSpLocks/>
                    <a:stCxn id="89" idx="4"/>
                    <a:endCxn id="90" idx="0"/>
                  </p:cNvCxnSpPr>
                  <p:nvPr/>
                </p:nvCxnSpPr>
                <p:spPr>
                  <a:xfrm flipH="1">
                    <a:off x="6868410" y="1203923"/>
                    <a:ext cx="467833" cy="557797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直接连接符 96">
                    <a:extLst>
                      <a:ext uri="{FF2B5EF4-FFF2-40B4-BE49-F238E27FC236}">
                        <a16:creationId xmlns:a16="http://schemas.microsoft.com/office/drawing/2014/main" id="{1CB51EF8-0971-7477-76D2-B294CCB14F49}"/>
                      </a:ext>
                    </a:extLst>
                  </p:cNvPr>
                  <p:cNvCxnSpPr>
                    <a:cxnSpLocks/>
                    <a:stCxn id="89" idx="4"/>
                    <a:endCxn id="92" idx="0"/>
                  </p:cNvCxnSpPr>
                  <p:nvPr/>
                </p:nvCxnSpPr>
                <p:spPr>
                  <a:xfrm>
                    <a:off x="7336243" y="1203923"/>
                    <a:ext cx="401295" cy="560216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直接连接符 97">
                    <a:extLst>
                      <a:ext uri="{FF2B5EF4-FFF2-40B4-BE49-F238E27FC236}">
                        <a16:creationId xmlns:a16="http://schemas.microsoft.com/office/drawing/2014/main" id="{15C4A1D3-51EA-8AE2-A8D6-D1B343A92D29}"/>
                      </a:ext>
                    </a:extLst>
                  </p:cNvPr>
                  <p:cNvCxnSpPr>
                    <a:cxnSpLocks/>
                    <a:stCxn id="90" idx="4"/>
                    <a:endCxn id="91" idx="0"/>
                  </p:cNvCxnSpPr>
                  <p:nvPr/>
                </p:nvCxnSpPr>
                <p:spPr>
                  <a:xfrm flipH="1">
                    <a:off x="6472256" y="2202972"/>
                    <a:ext cx="396154" cy="391348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接连接符 98">
                    <a:extLst>
                      <a:ext uri="{FF2B5EF4-FFF2-40B4-BE49-F238E27FC236}">
                        <a16:creationId xmlns:a16="http://schemas.microsoft.com/office/drawing/2014/main" id="{3909321C-7F77-2D70-988A-C4F90E94DF0A}"/>
                      </a:ext>
                    </a:extLst>
                  </p:cNvPr>
                  <p:cNvCxnSpPr>
                    <a:cxnSpLocks/>
                    <a:stCxn id="92" idx="4"/>
                    <a:endCxn id="95" idx="0"/>
                  </p:cNvCxnSpPr>
                  <p:nvPr/>
                </p:nvCxnSpPr>
                <p:spPr>
                  <a:xfrm flipH="1">
                    <a:off x="7483549" y="2182429"/>
                    <a:ext cx="253989" cy="476081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直接连接符 99">
                    <a:extLst>
                      <a:ext uri="{FF2B5EF4-FFF2-40B4-BE49-F238E27FC236}">
                        <a16:creationId xmlns:a16="http://schemas.microsoft.com/office/drawing/2014/main" id="{9CC1D12D-FCEA-BBB7-AF9B-E4A1019C109B}"/>
                      </a:ext>
                    </a:extLst>
                  </p:cNvPr>
                  <p:cNvCxnSpPr>
                    <a:cxnSpLocks/>
                    <a:stCxn id="93" idx="0"/>
                    <a:endCxn id="90" idx="4"/>
                  </p:cNvCxnSpPr>
                  <p:nvPr/>
                </p:nvCxnSpPr>
                <p:spPr>
                  <a:xfrm flipH="1" flipV="1">
                    <a:off x="6868410" y="2202972"/>
                    <a:ext cx="96566" cy="801118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接连接符 100">
                    <a:extLst>
                      <a:ext uri="{FF2B5EF4-FFF2-40B4-BE49-F238E27FC236}">
                        <a16:creationId xmlns:a16="http://schemas.microsoft.com/office/drawing/2014/main" id="{75BFFD43-74A8-FCD7-3FA4-875869A87929}"/>
                      </a:ext>
                    </a:extLst>
                  </p:cNvPr>
                  <p:cNvCxnSpPr>
                    <a:cxnSpLocks/>
                    <a:stCxn id="92" idx="4"/>
                    <a:endCxn id="94" idx="0"/>
                  </p:cNvCxnSpPr>
                  <p:nvPr/>
                </p:nvCxnSpPr>
                <p:spPr>
                  <a:xfrm>
                    <a:off x="7737538" y="2182429"/>
                    <a:ext cx="304033" cy="714612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2" name="组合 81">
                  <a:extLst>
                    <a:ext uri="{FF2B5EF4-FFF2-40B4-BE49-F238E27FC236}">
                      <a16:creationId xmlns:a16="http://schemas.microsoft.com/office/drawing/2014/main" id="{82DC08E3-FDDC-C02C-63B2-3E08A92072B0}"/>
                    </a:ext>
                  </a:extLst>
                </p:cNvPr>
                <p:cNvGrpSpPr/>
                <p:nvPr/>
              </p:nvGrpSpPr>
              <p:grpSpPr>
                <a:xfrm>
                  <a:off x="5879279" y="333552"/>
                  <a:ext cx="881973" cy="836815"/>
                  <a:chOff x="598522" y="2663376"/>
                  <a:chExt cx="881973" cy="836815"/>
                </a:xfrm>
              </p:grpSpPr>
              <p:pic>
                <p:nvPicPr>
                  <p:cNvPr id="86" name="图形 85" descr="数据库 纯色填充">
                    <a:extLst>
                      <a:ext uri="{FF2B5EF4-FFF2-40B4-BE49-F238E27FC236}">
                        <a16:creationId xmlns:a16="http://schemas.microsoft.com/office/drawing/2014/main" id="{184F19C3-8F36-B141-2DD9-D43B65D2E3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2357" y="2663376"/>
                    <a:ext cx="670051" cy="670051"/>
                  </a:xfrm>
                  <a:prstGeom prst="rect">
                    <a:avLst/>
                  </a:prstGeom>
                </p:spPr>
              </p:pic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494627FD-F290-1234-5A9B-19D64A826468}"/>
                      </a:ext>
                    </a:extLst>
                  </p:cNvPr>
                  <p:cNvSpPr txBox="1"/>
                  <p:nvPr/>
                </p:nvSpPr>
                <p:spPr>
                  <a:xfrm>
                    <a:off x="598522" y="3238581"/>
                    <a:ext cx="881973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1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New Data</a:t>
                    </a:r>
                    <a:endParaRPr lang="zh-CN" altLang="en-US" sz="11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cxnSp>
              <p:nvCxnSpPr>
                <p:cNvPr id="83" name="直接箭头连接符 82">
                  <a:extLst>
                    <a:ext uri="{FF2B5EF4-FFF2-40B4-BE49-F238E27FC236}">
                      <a16:creationId xmlns:a16="http://schemas.microsoft.com/office/drawing/2014/main" id="{A2DFEEBE-9764-E098-FA19-679D60C71C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07214" y="1142991"/>
                  <a:ext cx="0" cy="37382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6DD6DFC4-614B-DC44-D4EB-C756FD5FBB4D}"/>
                    </a:ext>
                  </a:extLst>
                </p:cNvPr>
                <p:cNvSpPr txBox="1"/>
                <p:nvPr/>
              </p:nvSpPr>
              <p:spPr>
                <a:xfrm>
                  <a:off x="5953180" y="1154376"/>
                  <a:ext cx="324169" cy="432330"/>
                </a:xfrm>
                <a:prstGeom prst="rect">
                  <a:avLst/>
                </a:prstGeom>
                <a:noFill/>
              </p:spPr>
              <p:txBody>
                <a:bodyPr vert="vert270" wrap="none" rtlCol="0">
                  <a:spAutoFit/>
                </a:bodyPr>
                <a:lstStyle/>
                <a:p>
                  <a:r>
                    <a:rPr lang="en-US" altLang="zh-CN" sz="700" dirty="0">
                      <a:solidFill>
                        <a:srgbClr val="00B0F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Fitting</a:t>
                  </a:r>
                  <a:endParaRPr lang="zh-CN" altLang="en-US" sz="700" baseline="-25000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1AE02AD4-BE36-021F-AF91-D60934D7B52C}"/>
                    </a:ext>
                  </a:extLst>
                </p:cNvPr>
                <p:cNvSpPr txBox="1"/>
                <p:nvPr/>
              </p:nvSpPr>
              <p:spPr>
                <a:xfrm>
                  <a:off x="5721949" y="2613364"/>
                  <a:ext cx="122123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Decision Tree</a:t>
                  </a:r>
                  <a:r>
                    <a:rPr lang="en-US" altLang="zh-CN" sz="1200" baseline="-25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lang="zh-CN" altLang="en-US" sz="12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BB963D4-13FB-0C54-377F-5A952AD0F3F6}"/>
                  </a:ext>
                </a:extLst>
              </p:cNvPr>
              <p:cNvGrpSpPr/>
              <p:nvPr/>
            </p:nvGrpSpPr>
            <p:grpSpPr>
              <a:xfrm>
                <a:off x="10252401" y="-20575"/>
                <a:ext cx="1265991" cy="2556811"/>
                <a:chOff x="5654748" y="333552"/>
                <a:chExt cx="1265991" cy="2556811"/>
              </a:xfrm>
            </p:grpSpPr>
            <p:grpSp>
              <p:nvGrpSpPr>
                <p:cNvPr id="103" name="组合 102">
                  <a:extLst>
                    <a:ext uri="{FF2B5EF4-FFF2-40B4-BE49-F238E27FC236}">
                      <a16:creationId xmlns:a16="http://schemas.microsoft.com/office/drawing/2014/main" id="{F4FD892F-6EBA-C29A-237D-0B491350A256}"/>
                    </a:ext>
                  </a:extLst>
                </p:cNvPr>
                <p:cNvGrpSpPr/>
                <p:nvPr/>
              </p:nvGrpSpPr>
              <p:grpSpPr>
                <a:xfrm>
                  <a:off x="5654748" y="1516877"/>
                  <a:ext cx="1261731" cy="1169581"/>
                  <a:chOff x="5638799" y="687509"/>
                  <a:chExt cx="3218121" cy="3218121"/>
                </a:xfrm>
              </p:grpSpPr>
              <p:pic>
                <p:nvPicPr>
                  <p:cNvPr id="110" name="图形 109" descr="落叶树 纯色填充">
                    <a:extLst>
                      <a:ext uri="{FF2B5EF4-FFF2-40B4-BE49-F238E27FC236}">
                        <a16:creationId xmlns:a16="http://schemas.microsoft.com/office/drawing/2014/main" id="{7333BFC8-5FFC-D017-287D-D450BB8B3E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7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5638799" y="687509"/>
                    <a:ext cx="3218121" cy="3218121"/>
                  </a:xfrm>
                  <a:prstGeom prst="rect">
                    <a:avLst/>
                  </a:prstGeom>
                </p:spPr>
              </p:pic>
              <p:sp>
                <p:nvSpPr>
                  <p:cNvPr id="111" name="流程图: 接点 110">
                    <a:extLst>
                      <a:ext uri="{FF2B5EF4-FFF2-40B4-BE49-F238E27FC236}">
                        <a16:creationId xmlns:a16="http://schemas.microsoft.com/office/drawing/2014/main" id="{AB81AFD9-62DF-83EA-72E9-313520CF10AD}"/>
                      </a:ext>
                    </a:extLst>
                  </p:cNvPr>
                  <p:cNvSpPr/>
                  <p:nvPr/>
                </p:nvSpPr>
                <p:spPr>
                  <a:xfrm>
                    <a:off x="7102326" y="762671"/>
                    <a:ext cx="467833" cy="441252"/>
                  </a:xfrm>
                  <a:prstGeom prst="flowChartConnector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" name="流程图: 接点 111">
                    <a:extLst>
                      <a:ext uri="{FF2B5EF4-FFF2-40B4-BE49-F238E27FC236}">
                        <a16:creationId xmlns:a16="http://schemas.microsoft.com/office/drawing/2014/main" id="{B58AB668-BD65-7385-956C-804B0BDBF529}"/>
                      </a:ext>
                    </a:extLst>
                  </p:cNvPr>
                  <p:cNvSpPr/>
                  <p:nvPr/>
                </p:nvSpPr>
                <p:spPr>
                  <a:xfrm>
                    <a:off x="6634493" y="1761720"/>
                    <a:ext cx="467833" cy="441252"/>
                  </a:xfrm>
                  <a:prstGeom prst="flowChartConnector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" name="流程图: 接点 112">
                    <a:extLst>
                      <a:ext uri="{FF2B5EF4-FFF2-40B4-BE49-F238E27FC236}">
                        <a16:creationId xmlns:a16="http://schemas.microsoft.com/office/drawing/2014/main" id="{EF57537F-0275-B228-D73C-791B008A863B}"/>
                      </a:ext>
                    </a:extLst>
                  </p:cNvPr>
                  <p:cNvSpPr/>
                  <p:nvPr/>
                </p:nvSpPr>
                <p:spPr>
                  <a:xfrm>
                    <a:off x="6285313" y="2594320"/>
                    <a:ext cx="373885" cy="357884"/>
                  </a:xfrm>
                  <a:prstGeom prst="flowChartConnector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4" name="流程图: 接点 113">
                    <a:extLst>
                      <a:ext uri="{FF2B5EF4-FFF2-40B4-BE49-F238E27FC236}">
                        <a16:creationId xmlns:a16="http://schemas.microsoft.com/office/drawing/2014/main" id="{FC8917A9-FFBD-0B35-8293-4A8159543069}"/>
                      </a:ext>
                    </a:extLst>
                  </p:cNvPr>
                  <p:cNvSpPr/>
                  <p:nvPr/>
                </p:nvSpPr>
                <p:spPr>
                  <a:xfrm>
                    <a:off x="7516837" y="1764139"/>
                    <a:ext cx="441402" cy="418290"/>
                  </a:xfrm>
                  <a:prstGeom prst="flowChartConnector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5" name="流程图: 接点 114">
                    <a:extLst>
                      <a:ext uri="{FF2B5EF4-FFF2-40B4-BE49-F238E27FC236}">
                        <a16:creationId xmlns:a16="http://schemas.microsoft.com/office/drawing/2014/main" id="{DB1BFD24-0938-5877-8E08-BA483537F510}"/>
                      </a:ext>
                    </a:extLst>
                  </p:cNvPr>
                  <p:cNvSpPr/>
                  <p:nvPr/>
                </p:nvSpPr>
                <p:spPr>
                  <a:xfrm>
                    <a:off x="6790323" y="3004090"/>
                    <a:ext cx="349306" cy="357884"/>
                  </a:xfrm>
                  <a:prstGeom prst="flowChartConnector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6" name="流程图: 接点 115">
                    <a:extLst>
                      <a:ext uri="{FF2B5EF4-FFF2-40B4-BE49-F238E27FC236}">
                        <a16:creationId xmlns:a16="http://schemas.microsoft.com/office/drawing/2014/main" id="{2F2DC7B5-4EAA-7499-63A2-6BF256D8215A}"/>
                      </a:ext>
                    </a:extLst>
                  </p:cNvPr>
                  <p:cNvSpPr/>
                  <p:nvPr/>
                </p:nvSpPr>
                <p:spPr>
                  <a:xfrm>
                    <a:off x="7860976" y="2897041"/>
                    <a:ext cx="361189" cy="362019"/>
                  </a:xfrm>
                  <a:prstGeom prst="flowChartConnector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7" name="流程图: 接点 116">
                    <a:extLst>
                      <a:ext uri="{FF2B5EF4-FFF2-40B4-BE49-F238E27FC236}">
                        <a16:creationId xmlns:a16="http://schemas.microsoft.com/office/drawing/2014/main" id="{6B7A2E35-2F0D-9B1F-E6B3-02E9AB588E5F}"/>
                      </a:ext>
                    </a:extLst>
                  </p:cNvPr>
                  <p:cNvSpPr/>
                  <p:nvPr/>
                </p:nvSpPr>
                <p:spPr>
                  <a:xfrm>
                    <a:off x="7302954" y="2658510"/>
                    <a:ext cx="361189" cy="359681"/>
                  </a:xfrm>
                  <a:prstGeom prst="flowChartConnector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18" name="直接连接符 117">
                    <a:extLst>
                      <a:ext uri="{FF2B5EF4-FFF2-40B4-BE49-F238E27FC236}">
                        <a16:creationId xmlns:a16="http://schemas.microsoft.com/office/drawing/2014/main" id="{B583F3C0-142E-84DD-21BF-3F8A4E5B720F}"/>
                      </a:ext>
                    </a:extLst>
                  </p:cNvPr>
                  <p:cNvCxnSpPr>
                    <a:cxnSpLocks/>
                    <a:stCxn id="111" idx="4"/>
                    <a:endCxn id="112" idx="0"/>
                  </p:cNvCxnSpPr>
                  <p:nvPr/>
                </p:nvCxnSpPr>
                <p:spPr>
                  <a:xfrm flipH="1">
                    <a:off x="6868410" y="1203923"/>
                    <a:ext cx="467833" cy="557797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直接连接符 118">
                    <a:extLst>
                      <a:ext uri="{FF2B5EF4-FFF2-40B4-BE49-F238E27FC236}">
                        <a16:creationId xmlns:a16="http://schemas.microsoft.com/office/drawing/2014/main" id="{1458A52F-5F77-ADF1-9F9C-5A784BEEB34C}"/>
                      </a:ext>
                    </a:extLst>
                  </p:cNvPr>
                  <p:cNvCxnSpPr>
                    <a:cxnSpLocks/>
                    <a:stCxn id="111" idx="4"/>
                    <a:endCxn id="114" idx="0"/>
                  </p:cNvCxnSpPr>
                  <p:nvPr/>
                </p:nvCxnSpPr>
                <p:spPr>
                  <a:xfrm>
                    <a:off x="7336243" y="1203923"/>
                    <a:ext cx="401295" cy="560216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直接连接符 119">
                    <a:extLst>
                      <a:ext uri="{FF2B5EF4-FFF2-40B4-BE49-F238E27FC236}">
                        <a16:creationId xmlns:a16="http://schemas.microsoft.com/office/drawing/2014/main" id="{B4EE916C-2235-26BA-CD0F-749F5D5C2774}"/>
                      </a:ext>
                    </a:extLst>
                  </p:cNvPr>
                  <p:cNvCxnSpPr>
                    <a:cxnSpLocks/>
                    <a:stCxn id="112" idx="4"/>
                    <a:endCxn id="113" idx="0"/>
                  </p:cNvCxnSpPr>
                  <p:nvPr/>
                </p:nvCxnSpPr>
                <p:spPr>
                  <a:xfrm flipH="1">
                    <a:off x="6472256" y="2202972"/>
                    <a:ext cx="396154" cy="391348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直接连接符 120">
                    <a:extLst>
                      <a:ext uri="{FF2B5EF4-FFF2-40B4-BE49-F238E27FC236}">
                        <a16:creationId xmlns:a16="http://schemas.microsoft.com/office/drawing/2014/main" id="{A33ABCDB-E260-3AE7-C83F-B3C7F6C81BFD}"/>
                      </a:ext>
                    </a:extLst>
                  </p:cNvPr>
                  <p:cNvCxnSpPr>
                    <a:cxnSpLocks/>
                    <a:stCxn id="114" idx="4"/>
                    <a:endCxn id="117" idx="0"/>
                  </p:cNvCxnSpPr>
                  <p:nvPr/>
                </p:nvCxnSpPr>
                <p:spPr>
                  <a:xfrm flipH="1">
                    <a:off x="7483549" y="2182429"/>
                    <a:ext cx="253989" cy="476081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直接连接符 121">
                    <a:extLst>
                      <a:ext uri="{FF2B5EF4-FFF2-40B4-BE49-F238E27FC236}">
                        <a16:creationId xmlns:a16="http://schemas.microsoft.com/office/drawing/2014/main" id="{226544EF-6022-55E7-E757-494A2BF8F00E}"/>
                      </a:ext>
                    </a:extLst>
                  </p:cNvPr>
                  <p:cNvCxnSpPr>
                    <a:cxnSpLocks/>
                    <a:stCxn id="115" idx="0"/>
                    <a:endCxn id="112" idx="4"/>
                  </p:cNvCxnSpPr>
                  <p:nvPr/>
                </p:nvCxnSpPr>
                <p:spPr>
                  <a:xfrm flipH="1" flipV="1">
                    <a:off x="6868410" y="2202972"/>
                    <a:ext cx="96566" cy="801118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直接连接符 122">
                    <a:extLst>
                      <a:ext uri="{FF2B5EF4-FFF2-40B4-BE49-F238E27FC236}">
                        <a16:creationId xmlns:a16="http://schemas.microsoft.com/office/drawing/2014/main" id="{218E5001-B59E-7B2E-3034-4619CC3B3BC1}"/>
                      </a:ext>
                    </a:extLst>
                  </p:cNvPr>
                  <p:cNvCxnSpPr>
                    <a:cxnSpLocks/>
                    <a:stCxn id="114" idx="4"/>
                    <a:endCxn id="116" idx="0"/>
                  </p:cNvCxnSpPr>
                  <p:nvPr/>
                </p:nvCxnSpPr>
                <p:spPr>
                  <a:xfrm>
                    <a:off x="7737538" y="2182429"/>
                    <a:ext cx="304033" cy="714612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4" name="组合 103">
                  <a:extLst>
                    <a:ext uri="{FF2B5EF4-FFF2-40B4-BE49-F238E27FC236}">
                      <a16:creationId xmlns:a16="http://schemas.microsoft.com/office/drawing/2014/main" id="{84ED866C-6F68-BDDD-93DD-8A1EF538E277}"/>
                    </a:ext>
                  </a:extLst>
                </p:cNvPr>
                <p:cNvGrpSpPr/>
                <p:nvPr/>
              </p:nvGrpSpPr>
              <p:grpSpPr>
                <a:xfrm>
                  <a:off x="5879279" y="333552"/>
                  <a:ext cx="881973" cy="836815"/>
                  <a:chOff x="598522" y="2663376"/>
                  <a:chExt cx="881973" cy="836815"/>
                </a:xfrm>
              </p:grpSpPr>
              <p:pic>
                <p:nvPicPr>
                  <p:cNvPr id="108" name="图形 107" descr="数据库 纯色填充">
                    <a:extLst>
                      <a:ext uri="{FF2B5EF4-FFF2-40B4-BE49-F238E27FC236}">
                        <a16:creationId xmlns:a16="http://schemas.microsoft.com/office/drawing/2014/main" id="{776779FB-2901-E6E5-429D-D47593BAAE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2357" y="2663376"/>
                    <a:ext cx="670051" cy="670051"/>
                  </a:xfrm>
                  <a:prstGeom prst="rect">
                    <a:avLst/>
                  </a:prstGeom>
                </p:spPr>
              </p:pic>
              <p:sp>
                <p:nvSpPr>
                  <p:cNvPr id="109" name="文本框 108">
                    <a:extLst>
                      <a:ext uri="{FF2B5EF4-FFF2-40B4-BE49-F238E27FC236}">
                        <a16:creationId xmlns:a16="http://schemas.microsoft.com/office/drawing/2014/main" id="{86129C6B-C579-CB4F-8489-13A20F46C100}"/>
                      </a:ext>
                    </a:extLst>
                  </p:cNvPr>
                  <p:cNvSpPr txBox="1"/>
                  <p:nvPr/>
                </p:nvSpPr>
                <p:spPr>
                  <a:xfrm>
                    <a:off x="598522" y="3238581"/>
                    <a:ext cx="881973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1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New Data</a:t>
                    </a:r>
                    <a:endParaRPr lang="zh-CN" altLang="en-US" sz="11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cxnSp>
              <p:nvCxnSpPr>
                <p:cNvPr id="105" name="直接箭头连接符 104">
                  <a:extLst>
                    <a:ext uri="{FF2B5EF4-FFF2-40B4-BE49-F238E27FC236}">
                      <a16:creationId xmlns:a16="http://schemas.microsoft.com/office/drawing/2014/main" id="{37500F5B-2277-59BB-2D02-3A7CF4BA29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07214" y="1142991"/>
                  <a:ext cx="0" cy="37382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5FF50D45-B7A2-2A52-756D-CD9DD9FD542C}"/>
                    </a:ext>
                  </a:extLst>
                </p:cNvPr>
                <p:cNvSpPr txBox="1"/>
                <p:nvPr/>
              </p:nvSpPr>
              <p:spPr>
                <a:xfrm>
                  <a:off x="5997992" y="1183800"/>
                  <a:ext cx="324169" cy="432330"/>
                </a:xfrm>
                <a:prstGeom prst="rect">
                  <a:avLst/>
                </a:prstGeom>
                <a:noFill/>
              </p:spPr>
              <p:txBody>
                <a:bodyPr vert="vert270" wrap="none" rtlCol="0">
                  <a:spAutoFit/>
                </a:bodyPr>
                <a:lstStyle/>
                <a:p>
                  <a:r>
                    <a:rPr lang="en-US" altLang="zh-CN" sz="700" dirty="0">
                      <a:solidFill>
                        <a:srgbClr val="00B0F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Fitting</a:t>
                  </a:r>
                  <a:endParaRPr lang="zh-CN" altLang="en-US" sz="700" baseline="-25000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7" name="文本框 106">
                  <a:extLst>
                    <a:ext uri="{FF2B5EF4-FFF2-40B4-BE49-F238E27FC236}">
                      <a16:creationId xmlns:a16="http://schemas.microsoft.com/office/drawing/2014/main" id="{D08D93A1-9FEB-78C7-EB07-0C1925AFD6B1}"/>
                    </a:ext>
                  </a:extLst>
                </p:cNvPr>
                <p:cNvSpPr txBox="1"/>
                <p:nvPr/>
              </p:nvSpPr>
              <p:spPr>
                <a:xfrm>
                  <a:off x="5721949" y="2613364"/>
                  <a:ext cx="11987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Decision </a:t>
                  </a:r>
                  <a:r>
                    <a:rPr lang="en-US" altLang="zh-CN" sz="1200" dirty="0" err="1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Tree</a:t>
                  </a:r>
                  <a:r>
                    <a:rPr lang="en-US" altLang="zh-CN" sz="1200" baseline="-25000" dirty="0" err="1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</a:t>
                  </a:r>
                  <a:endParaRPr lang="zh-CN" altLang="en-US" sz="12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24" name="直接箭头连接符 123">
                <a:extLst>
                  <a:ext uri="{FF2B5EF4-FFF2-40B4-BE49-F238E27FC236}">
                    <a16:creationId xmlns:a16="http://schemas.microsoft.com/office/drawing/2014/main" id="{A0A66B32-AC57-0CAA-DC60-4A9A8D3C1206}"/>
                  </a:ext>
                </a:extLst>
              </p:cNvPr>
              <p:cNvCxnSpPr>
                <a:cxnSpLocks/>
                <a:stCxn id="138" idx="1"/>
                <a:endCxn id="86" idx="1"/>
              </p:cNvCxnSpPr>
              <p:nvPr/>
            </p:nvCxnSpPr>
            <p:spPr>
              <a:xfrm flipV="1">
                <a:off x="6622723" y="314451"/>
                <a:ext cx="1664660" cy="14267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6" name="直接箭头连接符 125">
                <a:extLst>
                  <a:ext uri="{FF2B5EF4-FFF2-40B4-BE49-F238E27FC236}">
                    <a16:creationId xmlns:a16="http://schemas.microsoft.com/office/drawing/2014/main" id="{FA9E9F8B-5847-ED1E-B45B-261F6A592341}"/>
                  </a:ext>
                </a:extLst>
              </p:cNvPr>
              <p:cNvCxnSpPr>
                <a:cxnSpLocks/>
                <a:stCxn id="88" idx="1"/>
                <a:endCxn id="108" idx="1"/>
              </p:cNvCxnSpPr>
              <p:nvPr/>
            </p:nvCxnSpPr>
            <p:spPr>
              <a:xfrm flipV="1">
                <a:off x="9250748" y="314451"/>
                <a:ext cx="1300019" cy="14330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02E63A72-B5E4-B471-319B-8EFC6B74A5C0}"/>
                  </a:ext>
                </a:extLst>
              </p:cNvPr>
              <p:cNvSpPr txBox="1"/>
              <p:nvPr/>
            </p:nvSpPr>
            <p:spPr>
              <a:xfrm rot="3004050">
                <a:off x="7089568" y="272414"/>
                <a:ext cx="346249" cy="1389163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r>
                  <a:rPr lang="en-US" altLang="zh-CN" sz="1050" dirty="0">
                    <a:solidFill>
                      <a:srgbClr val="FF66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Prediction Residuals</a:t>
                </a:r>
                <a:endParaRPr lang="zh-CN" altLang="en-US" sz="1050" baseline="-2500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2C15D9D9-797C-61C7-7C50-8FE7BBF0FD18}"/>
                  </a:ext>
                </a:extLst>
              </p:cNvPr>
              <p:cNvGrpSpPr/>
              <p:nvPr/>
            </p:nvGrpSpPr>
            <p:grpSpPr>
              <a:xfrm>
                <a:off x="5360992" y="-26925"/>
                <a:ext cx="1288433" cy="2556811"/>
                <a:chOff x="5654748" y="333552"/>
                <a:chExt cx="1288433" cy="2556811"/>
              </a:xfrm>
            </p:grpSpPr>
            <p:grpSp>
              <p:nvGrpSpPr>
                <p:cNvPr id="131" name="组合 130">
                  <a:extLst>
                    <a:ext uri="{FF2B5EF4-FFF2-40B4-BE49-F238E27FC236}">
                      <a16:creationId xmlns:a16="http://schemas.microsoft.com/office/drawing/2014/main" id="{E6D68254-FAE2-7042-5847-3ABC1D308350}"/>
                    </a:ext>
                  </a:extLst>
                </p:cNvPr>
                <p:cNvGrpSpPr/>
                <p:nvPr/>
              </p:nvGrpSpPr>
              <p:grpSpPr>
                <a:xfrm>
                  <a:off x="5654748" y="1516877"/>
                  <a:ext cx="1261731" cy="1169581"/>
                  <a:chOff x="5638799" y="687509"/>
                  <a:chExt cx="3218121" cy="3218121"/>
                </a:xfrm>
              </p:grpSpPr>
              <p:pic>
                <p:nvPicPr>
                  <p:cNvPr id="138" name="图形 137" descr="落叶树 纯色填充">
                    <a:extLst>
                      <a:ext uri="{FF2B5EF4-FFF2-40B4-BE49-F238E27FC236}">
                        <a16:creationId xmlns:a16="http://schemas.microsoft.com/office/drawing/2014/main" id="{D5405ED2-373A-8ECD-CBEF-60C40A05AC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7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5638799" y="687509"/>
                    <a:ext cx="3218121" cy="3218121"/>
                  </a:xfrm>
                  <a:prstGeom prst="rect">
                    <a:avLst/>
                  </a:prstGeom>
                </p:spPr>
              </p:pic>
              <p:sp>
                <p:nvSpPr>
                  <p:cNvPr id="139" name="流程图: 接点 138">
                    <a:extLst>
                      <a:ext uri="{FF2B5EF4-FFF2-40B4-BE49-F238E27FC236}">
                        <a16:creationId xmlns:a16="http://schemas.microsoft.com/office/drawing/2014/main" id="{AA9930FC-7445-BBDB-C787-1A2CBD50E838}"/>
                      </a:ext>
                    </a:extLst>
                  </p:cNvPr>
                  <p:cNvSpPr/>
                  <p:nvPr/>
                </p:nvSpPr>
                <p:spPr>
                  <a:xfrm>
                    <a:off x="7102326" y="762671"/>
                    <a:ext cx="467833" cy="441252"/>
                  </a:xfrm>
                  <a:prstGeom prst="flowChartConnector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0" name="流程图: 接点 139">
                    <a:extLst>
                      <a:ext uri="{FF2B5EF4-FFF2-40B4-BE49-F238E27FC236}">
                        <a16:creationId xmlns:a16="http://schemas.microsoft.com/office/drawing/2014/main" id="{85C72772-C863-CE33-5583-76DB64E4F4CB}"/>
                      </a:ext>
                    </a:extLst>
                  </p:cNvPr>
                  <p:cNvSpPr/>
                  <p:nvPr/>
                </p:nvSpPr>
                <p:spPr>
                  <a:xfrm>
                    <a:off x="6634493" y="1761720"/>
                    <a:ext cx="467833" cy="441252"/>
                  </a:xfrm>
                  <a:prstGeom prst="flowChartConnector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1" name="流程图: 接点 140">
                    <a:extLst>
                      <a:ext uri="{FF2B5EF4-FFF2-40B4-BE49-F238E27FC236}">
                        <a16:creationId xmlns:a16="http://schemas.microsoft.com/office/drawing/2014/main" id="{52167D22-4B54-EAAE-2AEE-C5C9B446CF28}"/>
                      </a:ext>
                    </a:extLst>
                  </p:cNvPr>
                  <p:cNvSpPr/>
                  <p:nvPr/>
                </p:nvSpPr>
                <p:spPr>
                  <a:xfrm>
                    <a:off x="6285313" y="2594320"/>
                    <a:ext cx="373885" cy="357884"/>
                  </a:xfrm>
                  <a:prstGeom prst="flowChartConnector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2" name="流程图: 接点 141">
                    <a:extLst>
                      <a:ext uri="{FF2B5EF4-FFF2-40B4-BE49-F238E27FC236}">
                        <a16:creationId xmlns:a16="http://schemas.microsoft.com/office/drawing/2014/main" id="{CAFFE32C-C467-EB7B-7F61-46EE24A2A3DA}"/>
                      </a:ext>
                    </a:extLst>
                  </p:cNvPr>
                  <p:cNvSpPr/>
                  <p:nvPr/>
                </p:nvSpPr>
                <p:spPr>
                  <a:xfrm>
                    <a:off x="7516837" y="1764139"/>
                    <a:ext cx="441402" cy="418290"/>
                  </a:xfrm>
                  <a:prstGeom prst="flowChartConnector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3" name="流程图: 接点 142">
                    <a:extLst>
                      <a:ext uri="{FF2B5EF4-FFF2-40B4-BE49-F238E27FC236}">
                        <a16:creationId xmlns:a16="http://schemas.microsoft.com/office/drawing/2014/main" id="{E6E6AFA0-4B0B-2906-4FE2-39A40757D951}"/>
                      </a:ext>
                    </a:extLst>
                  </p:cNvPr>
                  <p:cNvSpPr/>
                  <p:nvPr/>
                </p:nvSpPr>
                <p:spPr>
                  <a:xfrm>
                    <a:off x="6790323" y="3004090"/>
                    <a:ext cx="349306" cy="357884"/>
                  </a:xfrm>
                  <a:prstGeom prst="flowChartConnector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4" name="流程图: 接点 143">
                    <a:extLst>
                      <a:ext uri="{FF2B5EF4-FFF2-40B4-BE49-F238E27FC236}">
                        <a16:creationId xmlns:a16="http://schemas.microsoft.com/office/drawing/2014/main" id="{A7F1ED6C-FB8A-02D4-2B6D-F284F0B2FC1F}"/>
                      </a:ext>
                    </a:extLst>
                  </p:cNvPr>
                  <p:cNvSpPr/>
                  <p:nvPr/>
                </p:nvSpPr>
                <p:spPr>
                  <a:xfrm>
                    <a:off x="7860976" y="2897041"/>
                    <a:ext cx="361189" cy="362019"/>
                  </a:xfrm>
                  <a:prstGeom prst="flowChartConnector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5" name="流程图: 接点 144">
                    <a:extLst>
                      <a:ext uri="{FF2B5EF4-FFF2-40B4-BE49-F238E27FC236}">
                        <a16:creationId xmlns:a16="http://schemas.microsoft.com/office/drawing/2014/main" id="{A682F5D8-F413-17FE-4F6D-8D7CF974B846}"/>
                      </a:ext>
                    </a:extLst>
                  </p:cNvPr>
                  <p:cNvSpPr/>
                  <p:nvPr/>
                </p:nvSpPr>
                <p:spPr>
                  <a:xfrm>
                    <a:off x="7302954" y="2658510"/>
                    <a:ext cx="361189" cy="359681"/>
                  </a:xfrm>
                  <a:prstGeom prst="flowChartConnector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46" name="直接连接符 145">
                    <a:extLst>
                      <a:ext uri="{FF2B5EF4-FFF2-40B4-BE49-F238E27FC236}">
                        <a16:creationId xmlns:a16="http://schemas.microsoft.com/office/drawing/2014/main" id="{B640FD77-03EE-AFC2-F547-15AA78B0B19F}"/>
                      </a:ext>
                    </a:extLst>
                  </p:cNvPr>
                  <p:cNvCxnSpPr>
                    <a:cxnSpLocks/>
                    <a:stCxn id="139" idx="4"/>
                    <a:endCxn id="140" idx="0"/>
                  </p:cNvCxnSpPr>
                  <p:nvPr/>
                </p:nvCxnSpPr>
                <p:spPr>
                  <a:xfrm flipH="1">
                    <a:off x="6868410" y="1203923"/>
                    <a:ext cx="467833" cy="557797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直接连接符 146">
                    <a:extLst>
                      <a:ext uri="{FF2B5EF4-FFF2-40B4-BE49-F238E27FC236}">
                        <a16:creationId xmlns:a16="http://schemas.microsoft.com/office/drawing/2014/main" id="{71556B90-623D-18BF-C88E-A7D9462AB585}"/>
                      </a:ext>
                    </a:extLst>
                  </p:cNvPr>
                  <p:cNvCxnSpPr>
                    <a:cxnSpLocks/>
                    <a:stCxn id="139" idx="4"/>
                    <a:endCxn id="142" idx="0"/>
                  </p:cNvCxnSpPr>
                  <p:nvPr/>
                </p:nvCxnSpPr>
                <p:spPr>
                  <a:xfrm>
                    <a:off x="7336243" y="1203923"/>
                    <a:ext cx="401295" cy="560216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直接连接符 147">
                    <a:extLst>
                      <a:ext uri="{FF2B5EF4-FFF2-40B4-BE49-F238E27FC236}">
                        <a16:creationId xmlns:a16="http://schemas.microsoft.com/office/drawing/2014/main" id="{010077F1-C4B8-9884-C80E-852F0043A67D}"/>
                      </a:ext>
                    </a:extLst>
                  </p:cNvPr>
                  <p:cNvCxnSpPr>
                    <a:cxnSpLocks/>
                    <a:stCxn id="140" idx="4"/>
                    <a:endCxn id="141" idx="0"/>
                  </p:cNvCxnSpPr>
                  <p:nvPr/>
                </p:nvCxnSpPr>
                <p:spPr>
                  <a:xfrm flipH="1">
                    <a:off x="6472256" y="2202972"/>
                    <a:ext cx="396154" cy="391348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直接连接符 148">
                    <a:extLst>
                      <a:ext uri="{FF2B5EF4-FFF2-40B4-BE49-F238E27FC236}">
                        <a16:creationId xmlns:a16="http://schemas.microsoft.com/office/drawing/2014/main" id="{F5E8B61D-2705-CA5D-ABE3-8FC14FEEB5E0}"/>
                      </a:ext>
                    </a:extLst>
                  </p:cNvPr>
                  <p:cNvCxnSpPr>
                    <a:cxnSpLocks/>
                    <a:stCxn id="142" idx="4"/>
                    <a:endCxn id="145" idx="0"/>
                  </p:cNvCxnSpPr>
                  <p:nvPr/>
                </p:nvCxnSpPr>
                <p:spPr>
                  <a:xfrm flipH="1">
                    <a:off x="7483549" y="2182429"/>
                    <a:ext cx="253989" cy="476081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直接连接符 149">
                    <a:extLst>
                      <a:ext uri="{FF2B5EF4-FFF2-40B4-BE49-F238E27FC236}">
                        <a16:creationId xmlns:a16="http://schemas.microsoft.com/office/drawing/2014/main" id="{D8AFE3A1-1461-75CF-3CBE-94AF632231EE}"/>
                      </a:ext>
                    </a:extLst>
                  </p:cNvPr>
                  <p:cNvCxnSpPr>
                    <a:cxnSpLocks/>
                    <a:stCxn id="143" idx="0"/>
                    <a:endCxn id="140" idx="4"/>
                  </p:cNvCxnSpPr>
                  <p:nvPr/>
                </p:nvCxnSpPr>
                <p:spPr>
                  <a:xfrm flipH="1" flipV="1">
                    <a:off x="6868410" y="2202972"/>
                    <a:ext cx="96566" cy="801118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直接连接符 150">
                    <a:extLst>
                      <a:ext uri="{FF2B5EF4-FFF2-40B4-BE49-F238E27FC236}">
                        <a16:creationId xmlns:a16="http://schemas.microsoft.com/office/drawing/2014/main" id="{E2D85B78-4994-7B3A-FFA3-73AD747E0462}"/>
                      </a:ext>
                    </a:extLst>
                  </p:cNvPr>
                  <p:cNvCxnSpPr>
                    <a:cxnSpLocks/>
                    <a:stCxn id="142" idx="4"/>
                    <a:endCxn id="144" idx="0"/>
                  </p:cNvCxnSpPr>
                  <p:nvPr/>
                </p:nvCxnSpPr>
                <p:spPr>
                  <a:xfrm>
                    <a:off x="7737538" y="2182429"/>
                    <a:ext cx="304033" cy="714612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组合 131">
                  <a:extLst>
                    <a:ext uri="{FF2B5EF4-FFF2-40B4-BE49-F238E27FC236}">
                      <a16:creationId xmlns:a16="http://schemas.microsoft.com/office/drawing/2014/main" id="{BD8D36BA-5658-822B-3534-384ABDCD4B2C}"/>
                    </a:ext>
                  </a:extLst>
                </p:cNvPr>
                <p:cNvGrpSpPr/>
                <p:nvPr/>
              </p:nvGrpSpPr>
              <p:grpSpPr>
                <a:xfrm>
                  <a:off x="5879279" y="333552"/>
                  <a:ext cx="881973" cy="836815"/>
                  <a:chOff x="598522" y="2663376"/>
                  <a:chExt cx="881973" cy="836815"/>
                </a:xfrm>
              </p:grpSpPr>
              <p:pic>
                <p:nvPicPr>
                  <p:cNvPr id="136" name="图形 135" descr="数据库 纯色填充">
                    <a:extLst>
                      <a:ext uri="{FF2B5EF4-FFF2-40B4-BE49-F238E27FC236}">
                        <a16:creationId xmlns:a16="http://schemas.microsoft.com/office/drawing/2014/main" id="{0AFCF9EF-3FEE-9F53-3DF4-6B32111FC1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2357" y="2663376"/>
                    <a:ext cx="670051" cy="670051"/>
                  </a:xfrm>
                  <a:prstGeom prst="rect">
                    <a:avLst/>
                  </a:prstGeom>
                </p:spPr>
              </p:pic>
              <p:sp>
                <p:nvSpPr>
                  <p:cNvPr id="137" name="文本框 136">
                    <a:extLst>
                      <a:ext uri="{FF2B5EF4-FFF2-40B4-BE49-F238E27FC236}">
                        <a16:creationId xmlns:a16="http://schemas.microsoft.com/office/drawing/2014/main" id="{F9754E07-4D5B-1784-2302-41E9CD0C1412}"/>
                      </a:ext>
                    </a:extLst>
                  </p:cNvPr>
                  <p:cNvSpPr txBox="1"/>
                  <p:nvPr/>
                </p:nvSpPr>
                <p:spPr>
                  <a:xfrm>
                    <a:off x="598522" y="3238581"/>
                    <a:ext cx="881973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1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New Data</a:t>
                    </a:r>
                    <a:endParaRPr lang="zh-CN" altLang="en-US" sz="11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cxnSp>
              <p:nvCxnSpPr>
                <p:cNvPr id="133" name="直接箭头连接符 132">
                  <a:extLst>
                    <a:ext uri="{FF2B5EF4-FFF2-40B4-BE49-F238E27FC236}">
                      <a16:creationId xmlns:a16="http://schemas.microsoft.com/office/drawing/2014/main" id="{53133DC5-9F98-8E09-3750-D692BFB559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07214" y="1142991"/>
                  <a:ext cx="0" cy="37382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74FE309B-A0F6-262C-E32E-A062FDBB1D8A}"/>
                    </a:ext>
                  </a:extLst>
                </p:cNvPr>
                <p:cNvSpPr txBox="1"/>
                <p:nvPr/>
              </p:nvSpPr>
              <p:spPr>
                <a:xfrm>
                  <a:off x="5953180" y="1154376"/>
                  <a:ext cx="324169" cy="432330"/>
                </a:xfrm>
                <a:prstGeom prst="rect">
                  <a:avLst/>
                </a:prstGeom>
                <a:noFill/>
              </p:spPr>
              <p:txBody>
                <a:bodyPr vert="vert270" wrap="none" rtlCol="0">
                  <a:spAutoFit/>
                </a:bodyPr>
                <a:lstStyle/>
                <a:p>
                  <a:r>
                    <a:rPr lang="en-US" altLang="zh-CN" sz="700" dirty="0">
                      <a:solidFill>
                        <a:srgbClr val="00B0F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Fitting</a:t>
                  </a:r>
                  <a:endParaRPr lang="zh-CN" altLang="en-US" sz="700" baseline="-25000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614AEC18-4740-6403-D631-3AED251BE44D}"/>
                    </a:ext>
                  </a:extLst>
                </p:cNvPr>
                <p:cNvSpPr txBox="1"/>
                <p:nvPr/>
              </p:nvSpPr>
              <p:spPr>
                <a:xfrm>
                  <a:off x="5721949" y="2613364"/>
                  <a:ext cx="122123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Decision Tree</a:t>
                  </a:r>
                  <a:r>
                    <a:rPr lang="en-US" altLang="zh-CN" sz="1200" baseline="-25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lang="zh-CN" altLang="en-US" sz="12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931BE8A8-A98F-E787-0956-0B8AA038F85C}"/>
                  </a:ext>
                </a:extLst>
              </p:cNvPr>
              <p:cNvSpPr txBox="1"/>
              <p:nvPr/>
            </p:nvSpPr>
            <p:spPr>
              <a:xfrm rot="2595903">
                <a:off x="9585857" y="368731"/>
                <a:ext cx="346249" cy="1389163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r>
                  <a:rPr lang="en-US" altLang="zh-CN" sz="1050" dirty="0">
                    <a:solidFill>
                      <a:srgbClr val="FF66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Prediction Residuals</a:t>
                </a:r>
                <a:endParaRPr lang="zh-CN" altLang="en-US" sz="1050" baseline="-25000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1" name="文本框 320">
              <a:extLst>
                <a:ext uri="{FF2B5EF4-FFF2-40B4-BE49-F238E27FC236}">
                  <a16:creationId xmlns:a16="http://schemas.microsoft.com/office/drawing/2014/main" id="{94394861-D397-DDD1-41DC-E2ADF5526B73}"/>
                </a:ext>
              </a:extLst>
            </p:cNvPr>
            <p:cNvSpPr txBox="1"/>
            <p:nvPr/>
          </p:nvSpPr>
          <p:spPr>
            <a:xfrm>
              <a:off x="6960513" y="148915"/>
              <a:ext cx="2006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XGBoost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Regression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3" name="组合 322">
            <a:extLst>
              <a:ext uri="{FF2B5EF4-FFF2-40B4-BE49-F238E27FC236}">
                <a16:creationId xmlns:a16="http://schemas.microsoft.com/office/drawing/2014/main" id="{B45D72F8-F748-D55D-9730-9FD276932D06}"/>
              </a:ext>
            </a:extLst>
          </p:cNvPr>
          <p:cNvGrpSpPr/>
          <p:nvPr/>
        </p:nvGrpSpPr>
        <p:grpSpPr>
          <a:xfrm>
            <a:off x="6249250" y="4721757"/>
            <a:ext cx="3509438" cy="1972806"/>
            <a:chOff x="6249250" y="4721757"/>
            <a:chExt cx="3509438" cy="1972806"/>
          </a:xfrm>
        </p:grpSpPr>
        <p:grpSp>
          <p:nvGrpSpPr>
            <p:cNvPr id="303" name="组合 302">
              <a:extLst>
                <a:ext uri="{FF2B5EF4-FFF2-40B4-BE49-F238E27FC236}">
                  <a16:creationId xmlns:a16="http://schemas.microsoft.com/office/drawing/2014/main" id="{EB60700C-9F13-A6A5-6AC8-7C5624683828}"/>
                </a:ext>
              </a:extLst>
            </p:cNvPr>
            <p:cNvGrpSpPr/>
            <p:nvPr/>
          </p:nvGrpSpPr>
          <p:grpSpPr>
            <a:xfrm>
              <a:off x="6249250" y="4721757"/>
              <a:ext cx="3509438" cy="1618102"/>
              <a:chOff x="6356111" y="4452190"/>
              <a:chExt cx="5122398" cy="2405810"/>
            </a:xfrm>
          </p:grpSpPr>
          <p:sp>
            <p:nvSpPr>
              <p:cNvPr id="299" name="矩形 298">
                <a:extLst>
                  <a:ext uri="{FF2B5EF4-FFF2-40B4-BE49-F238E27FC236}">
                    <a16:creationId xmlns:a16="http://schemas.microsoft.com/office/drawing/2014/main" id="{36ABF722-4BBF-3AFF-0247-125083FBFB92}"/>
                  </a:ext>
                </a:extLst>
              </p:cNvPr>
              <p:cNvSpPr/>
              <p:nvPr/>
            </p:nvSpPr>
            <p:spPr>
              <a:xfrm>
                <a:off x="6357294" y="4472170"/>
                <a:ext cx="5063181" cy="2385830"/>
              </a:xfrm>
              <a:prstGeom prst="rect">
                <a:avLst/>
              </a:prstGeom>
              <a:solidFill>
                <a:srgbClr val="C4FCD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302" name="组合 301">
                <a:extLst>
                  <a:ext uri="{FF2B5EF4-FFF2-40B4-BE49-F238E27FC236}">
                    <a16:creationId xmlns:a16="http://schemas.microsoft.com/office/drawing/2014/main" id="{EFEE1A37-D03C-16EB-ED9D-55B6E990DE2E}"/>
                  </a:ext>
                </a:extLst>
              </p:cNvPr>
              <p:cNvGrpSpPr/>
              <p:nvPr/>
            </p:nvGrpSpPr>
            <p:grpSpPr>
              <a:xfrm>
                <a:off x="6356111" y="4452190"/>
                <a:ext cx="5122398" cy="2405810"/>
                <a:chOff x="6356111" y="4452190"/>
                <a:chExt cx="5122398" cy="2405810"/>
              </a:xfrm>
            </p:grpSpPr>
            <p:grpSp>
              <p:nvGrpSpPr>
                <p:cNvPr id="291" name="组合 290">
                  <a:extLst>
                    <a:ext uri="{FF2B5EF4-FFF2-40B4-BE49-F238E27FC236}">
                      <a16:creationId xmlns:a16="http://schemas.microsoft.com/office/drawing/2014/main" id="{010CE7B2-A73D-EAE4-2E61-72202D2F02A1}"/>
                    </a:ext>
                  </a:extLst>
                </p:cNvPr>
                <p:cNvGrpSpPr/>
                <p:nvPr/>
              </p:nvGrpSpPr>
              <p:grpSpPr>
                <a:xfrm>
                  <a:off x="6356111" y="4682864"/>
                  <a:ext cx="4864707" cy="2175136"/>
                  <a:chOff x="6649425" y="4876237"/>
                  <a:chExt cx="3338990" cy="1683313"/>
                </a:xfrm>
              </p:grpSpPr>
              <p:sp>
                <p:nvSpPr>
                  <p:cNvPr id="247" name="任意多边形: 形状 246">
                    <a:extLst>
                      <a:ext uri="{FF2B5EF4-FFF2-40B4-BE49-F238E27FC236}">
                        <a16:creationId xmlns:a16="http://schemas.microsoft.com/office/drawing/2014/main" id="{0FAEA444-210B-690F-D852-D676470D1A55}"/>
                      </a:ext>
                    </a:extLst>
                  </p:cNvPr>
                  <p:cNvSpPr/>
                  <p:nvPr/>
                </p:nvSpPr>
                <p:spPr>
                  <a:xfrm>
                    <a:off x="6994466" y="4957251"/>
                    <a:ext cx="2789238" cy="1427154"/>
                  </a:xfrm>
                  <a:custGeom>
                    <a:avLst/>
                    <a:gdLst>
                      <a:gd name="connsiteX0" fmla="*/ 0 w 2789238"/>
                      <a:gd name="connsiteY0" fmla="*/ 235549 h 1427154"/>
                      <a:gd name="connsiteX1" fmla="*/ 290513 w 2789238"/>
                      <a:gd name="connsiteY1" fmla="*/ 108549 h 1427154"/>
                      <a:gd name="connsiteX2" fmla="*/ 598488 w 2789238"/>
                      <a:gd name="connsiteY2" fmla="*/ 1073749 h 1427154"/>
                      <a:gd name="connsiteX3" fmla="*/ 1057275 w 2789238"/>
                      <a:gd name="connsiteY3" fmla="*/ 1375374 h 1427154"/>
                      <a:gd name="connsiteX4" fmla="*/ 1458913 w 2789238"/>
                      <a:gd name="connsiteY4" fmla="*/ 99024 h 1427154"/>
                      <a:gd name="connsiteX5" fmla="*/ 1836738 w 2789238"/>
                      <a:gd name="connsiteY5" fmla="*/ 192687 h 1427154"/>
                      <a:gd name="connsiteX6" fmla="*/ 2093913 w 2789238"/>
                      <a:gd name="connsiteY6" fmla="*/ 1051524 h 1427154"/>
                      <a:gd name="connsiteX7" fmla="*/ 2789238 w 2789238"/>
                      <a:gd name="connsiteY7" fmla="*/ 883249 h 1427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89238" h="1427154">
                        <a:moveTo>
                          <a:pt x="0" y="235549"/>
                        </a:moveTo>
                        <a:cubicBezTo>
                          <a:pt x="95382" y="102199"/>
                          <a:pt x="190765" y="-31151"/>
                          <a:pt x="290513" y="108549"/>
                        </a:cubicBezTo>
                        <a:cubicBezTo>
                          <a:pt x="390261" y="248249"/>
                          <a:pt x="470694" y="862612"/>
                          <a:pt x="598488" y="1073749"/>
                        </a:cubicBezTo>
                        <a:cubicBezTo>
                          <a:pt x="726282" y="1284887"/>
                          <a:pt x="913871" y="1537828"/>
                          <a:pt x="1057275" y="1375374"/>
                        </a:cubicBezTo>
                        <a:cubicBezTo>
                          <a:pt x="1200679" y="1212920"/>
                          <a:pt x="1329003" y="296139"/>
                          <a:pt x="1458913" y="99024"/>
                        </a:cubicBezTo>
                        <a:cubicBezTo>
                          <a:pt x="1588824" y="-98091"/>
                          <a:pt x="1730905" y="33937"/>
                          <a:pt x="1836738" y="192687"/>
                        </a:cubicBezTo>
                        <a:cubicBezTo>
                          <a:pt x="1942571" y="351437"/>
                          <a:pt x="1935163" y="936430"/>
                          <a:pt x="2093913" y="1051524"/>
                        </a:cubicBezTo>
                        <a:cubicBezTo>
                          <a:pt x="2252663" y="1166618"/>
                          <a:pt x="2520950" y="1024933"/>
                          <a:pt x="2789238" y="883249"/>
                        </a:cubicBezTo>
                      </a:path>
                    </a:pathLst>
                  </a:custGeom>
                  <a:noFill/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227" name="直接箭头连接符 226">
                    <a:extLst>
                      <a:ext uri="{FF2B5EF4-FFF2-40B4-BE49-F238E27FC236}">
                        <a16:creationId xmlns:a16="http://schemas.microsoft.com/office/drawing/2014/main" id="{A2160951-37FC-D1DD-229B-973879DE89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49425" y="6419131"/>
                    <a:ext cx="3338990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直接箭头连接符 229">
                    <a:extLst>
                      <a:ext uri="{FF2B5EF4-FFF2-40B4-BE49-F238E27FC236}">
                        <a16:creationId xmlns:a16="http://schemas.microsoft.com/office/drawing/2014/main" id="{A8C432C4-0952-79C3-FF2F-CAE46D8B80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765925" y="4876237"/>
                    <a:ext cx="0" cy="168331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6" name="流程图: 接点 235">
                    <a:extLst>
                      <a:ext uri="{FF2B5EF4-FFF2-40B4-BE49-F238E27FC236}">
                        <a16:creationId xmlns:a16="http://schemas.microsoft.com/office/drawing/2014/main" id="{89E66AE1-2587-195A-2D51-574C44FA823E}"/>
                      </a:ext>
                    </a:extLst>
                  </p:cNvPr>
                  <p:cNvSpPr/>
                  <p:nvPr/>
                </p:nvSpPr>
                <p:spPr>
                  <a:xfrm>
                    <a:off x="7066360" y="4979571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7" name="流程图: 接点 236">
                    <a:extLst>
                      <a:ext uri="{FF2B5EF4-FFF2-40B4-BE49-F238E27FC236}">
                        <a16:creationId xmlns:a16="http://schemas.microsoft.com/office/drawing/2014/main" id="{B664F057-51A5-EEBA-9770-AF780AB2DE62}"/>
                      </a:ext>
                    </a:extLst>
                  </p:cNvPr>
                  <p:cNvSpPr/>
                  <p:nvPr/>
                </p:nvSpPr>
                <p:spPr>
                  <a:xfrm>
                    <a:off x="7163932" y="4973940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8" name="流程图: 接点 237">
                    <a:extLst>
                      <a:ext uri="{FF2B5EF4-FFF2-40B4-BE49-F238E27FC236}">
                        <a16:creationId xmlns:a16="http://schemas.microsoft.com/office/drawing/2014/main" id="{2542560B-86CD-2CC4-DEA2-727E41A28B66}"/>
                      </a:ext>
                    </a:extLst>
                  </p:cNvPr>
                  <p:cNvSpPr/>
                  <p:nvPr/>
                </p:nvSpPr>
                <p:spPr>
                  <a:xfrm>
                    <a:off x="7132023" y="5090838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9" name="流程图: 接点 238">
                    <a:extLst>
                      <a:ext uri="{FF2B5EF4-FFF2-40B4-BE49-F238E27FC236}">
                        <a16:creationId xmlns:a16="http://schemas.microsoft.com/office/drawing/2014/main" id="{95EDA0FC-703D-BE00-8952-2AED7B093C0C}"/>
                      </a:ext>
                    </a:extLst>
                  </p:cNvPr>
                  <p:cNvSpPr/>
                  <p:nvPr/>
                </p:nvSpPr>
                <p:spPr>
                  <a:xfrm>
                    <a:off x="7334091" y="5201841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0" name="流程图: 接点 239">
                    <a:extLst>
                      <a:ext uri="{FF2B5EF4-FFF2-40B4-BE49-F238E27FC236}">
                        <a16:creationId xmlns:a16="http://schemas.microsoft.com/office/drawing/2014/main" id="{117EF120-F2AB-1830-6D30-5CA6B412E875}"/>
                      </a:ext>
                    </a:extLst>
                  </p:cNvPr>
                  <p:cNvSpPr/>
                  <p:nvPr/>
                </p:nvSpPr>
                <p:spPr>
                  <a:xfrm>
                    <a:off x="7634129" y="6113065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1" name="流程图: 接点 240">
                    <a:extLst>
                      <a:ext uri="{FF2B5EF4-FFF2-40B4-BE49-F238E27FC236}">
                        <a16:creationId xmlns:a16="http://schemas.microsoft.com/office/drawing/2014/main" id="{677BFFF0-A870-94BA-E7EC-34B0EDF29C61}"/>
                      </a:ext>
                    </a:extLst>
                  </p:cNvPr>
                  <p:cNvSpPr/>
                  <p:nvPr/>
                </p:nvSpPr>
                <p:spPr>
                  <a:xfrm>
                    <a:off x="7939708" y="6351213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2" name="流程图: 接点 241">
                    <a:extLst>
                      <a:ext uri="{FF2B5EF4-FFF2-40B4-BE49-F238E27FC236}">
                        <a16:creationId xmlns:a16="http://schemas.microsoft.com/office/drawing/2014/main" id="{64268861-C929-4B87-5920-BC4D09F8D3E6}"/>
                      </a:ext>
                    </a:extLst>
                  </p:cNvPr>
                  <p:cNvSpPr/>
                  <p:nvPr/>
                </p:nvSpPr>
                <p:spPr>
                  <a:xfrm>
                    <a:off x="7015004" y="5116116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8" name="流程图: 接点 247">
                    <a:extLst>
                      <a:ext uri="{FF2B5EF4-FFF2-40B4-BE49-F238E27FC236}">
                        <a16:creationId xmlns:a16="http://schemas.microsoft.com/office/drawing/2014/main" id="{10CB843E-40D4-63E3-CA23-2BB5619352D8}"/>
                      </a:ext>
                    </a:extLst>
                  </p:cNvPr>
                  <p:cNvSpPr/>
                  <p:nvPr/>
                </p:nvSpPr>
                <p:spPr>
                  <a:xfrm>
                    <a:off x="8123858" y="6163620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9" name="流程图: 接点 248">
                    <a:extLst>
                      <a:ext uri="{FF2B5EF4-FFF2-40B4-BE49-F238E27FC236}">
                        <a16:creationId xmlns:a16="http://schemas.microsoft.com/office/drawing/2014/main" id="{FFB5680C-06FF-C54D-5289-03C8FF225536}"/>
                      </a:ext>
                    </a:extLst>
                  </p:cNvPr>
                  <p:cNvSpPr/>
                  <p:nvPr/>
                </p:nvSpPr>
                <p:spPr>
                  <a:xfrm>
                    <a:off x="7354039" y="5623868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0" name="流程图: 接点 249">
                    <a:extLst>
                      <a:ext uri="{FF2B5EF4-FFF2-40B4-BE49-F238E27FC236}">
                        <a16:creationId xmlns:a16="http://schemas.microsoft.com/office/drawing/2014/main" id="{868591D1-CB3E-36B6-0954-56C95CF2234E}"/>
                      </a:ext>
                    </a:extLst>
                  </p:cNvPr>
                  <p:cNvSpPr/>
                  <p:nvPr/>
                </p:nvSpPr>
                <p:spPr>
                  <a:xfrm>
                    <a:off x="9069843" y="6006794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1" name="流程图: 接点 250">
                    <a:extLst>
                      <a:ext uri="{FF2B5EF4-FFF2-40B4-BE49-F238E27FC236}">
                        <a16:creationId xmlns:a16="http://schemas.microsoft.com/office/drawing/2014/main" id="{6C57125F-A38A-8ED0-0EAE-7D4D44487219}"/>
                      </a:ext>
                    </a:extLst>
                  </p:cNvPr>
                  <p:cNvSpPr/>
                  <p:nvPr/>
                </p:nvSpPr>
                <p:spPr>
                  <a:xfrm>
                    <a:off x="9536342" y="5880897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2" name="流程图: 接点 251">
                    <a:extLst>
                      <a:ext uri="{FF2B5EF4-FFF2-40B4-BE49-F238E27FC236}">
                        <a16:creationId xmlns:a16="http://schemas.microsoft.com/office/drawing/2014/main" id="{F6A67B04-30B5-18CF-54CF-682EDAEDEA8C}"/>
                      </a:ext>
                    </a:extLst>
                  </p:cNvPr>
                  <p:cNvSpPr/>
                  <p:nvPr/>
                </p:nvSpPr>
                <p:spPr>
                  <a:xfrm>
                    <a:off x="8264663" y="5374901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5" name="流程图: 接点 254">
                    <a:extLst>
                      <a:ext uri="{FF2B5EF4-FFF2-40B4-BE49-F238E27FC236}">
                        <a16:creationId xmlns:a16="http://schemas.microsoft.com/office/drawing/2014/main" id="{B33ED05F-ABE8-D366-FCEB-47B50B405246}"/>
                      </a:ext>
                    </a:extLst>
                  </p:cNvPr>
                  <p:cNvSpPr/>
                  <p:nvPr/>
                </p:nvSpPr>
                <p:spPr>
                  <a:xfrm>
                    <a:off x="8537145" y="4914610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9" name="流程图: 接点 258">
                    <a:extLst>
                      <a:ext uri="{FF2B5EF4-FFF2-40B4-BE49-F238E27FC236}">
                        <a16:creationId xmlns:a16="http://schemas.microsoft.com/office/drawing/2014/main" id="{2E76DC96-A31C-7BC6-DCC5-5AE26D73B1EE}"/>
                      </a:ext>
                    </a:extLst>
                  </p:cNvPr>
                  <p:cNvSpPr/>
                  <p:nvPr/>
                </p:nvSpPr>
                <p:spPr>
                  <a:xfrm>
                    <a:off x="7903403" y="5152253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0" name="流程图: 接点 259">
                    <a:extLst>
                      <a:ext uri="{FF2B5EF4-FFF2-40B4-BE49-F238E27FC236}">
                        <a16:creationId xmlns:a16="http://schemas.microsoft.com/office/drawing/2014/main" id="{DCE00FFE-5612-2130-231C-07CAA565DBA8}"/>
                      </a:ext>
                    </a:extLst>
                  </p:cNvPr>
                  <p:cNvSpPr/>
                  <p:nvPr/>
                </p:nvSpPr>
                <p:spPr>
                  <a:xfrm>
                    <a:off x="8845794" y="5176563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2" name="流程图: 接点 261">
                    <a:extLst>
                      <a:ext uri="{FF2B5EF4-FFF2-40B4-BE49-F238E27FC236}">
                        <a16:creationId xmlns:a16="http://schemas.microsoft.com/office/drawing/2014/main" id="{55EC8A03-54BE-B48F-1651-601144A17511}"/>
                      </a:ext>
                    </a:extLst>
                  </p:cNvPr>
                  <p:cNvSpPr/>
                  <p:nvPr/>
                </p:nvSpPr>
                <p:spPr>
                  <a:xfrm>
                    <a:off x="8315790" y="5516009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3" name="流程图: 接点 262">
                    <a:extLst>
                      <a:ext uri="{FF2B5EF4-FFF2-40B4-BE49-F238E27FC236}">
                        <a16:creationId xmlns:a16="http://schemas.microsoft.com/office/drawing/2014/main" id="{7A87B5A2-BD17-D13A-87D9-CB8E066B372C}"/>
                      </a:ext>
                    </a:extLst>
                  </p:cNvPr>
                  <p:cNvSpPr/>
                  <p:nvPr/>
                </p:nvSpPr>
                <p:spPr>
                  <a:xfrm>
                    <a:off x="7448412" y="5404814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4" name="流程图: 接点 263">
                    <a:extLst>
                      <a:ext uri="{FF2B5EF4-FFF2-40B4-BE49-F238E27FC236}">
                        <a16:creationId xmlns:a16="http://schemas.microsoft.com/office/drawing/2014/main" id="{CD43B059-543F-CE86-90B2-9B64BD407032}"/>
                      </a:ext>
                    </a:extLst>
                  </p:cNvPr>
                  <p:cNvSpPr/>
                  <p:nvPr/>
                </p:nvSpPr>
                <p:spPr>
                  <a:xfrm>
                    <a:off x="7499768" y="5882484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5" name="流程图: 接点 264">
                    <a:extLst>
                      <a:ext uri="{FF2B5EF4-FFF2-40B4-BE49-F238E27FC236}">
                        <a16:creationId xmlns:a16="http://schemas.microsoft.com/office/drawing/2014/main" id="{4E2C7F52-B0CE-BA41-A9F5-1B034B7CBF95}"/>
                      </a:ext>
                    </a:extLst>
                  </p:cNvPr>
                  <p:cNvSpPr/>
                  <p:nvPr/>
                </p:nvSpPr>
                <p:spPr>
                  <a:xfrm>
                    <a:off x="7782546" y="5532851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6" name="流程图: 接点 265">
                    <a:extLst>
                      <a:ext uri="{FF2B5EF4-FFF2-40B4-BE49-F238E27FC236}">
                        <a16:creationId xmlns:a16="http://schemas.microsoft.com/office/drawing/2014/main" id="{CD4BDC76-8A7E-6D74-6A29-E2B3235805CD}"/>
                      </a:ext>
                    </a:extLst>
                  </p:cNvPr>
                  <p:cNvSpPr/>
                  <p:nvPr/>
                </p:nvSpPr>
                <p:spPr>
                  <a:xfrm>
                    <a:off x="8906078" y="5499043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8" name="流程图: 接点 267">
                    <a:extLst>
                      <a:ext uri="{FF2B5EF4-FFF2-40B4-BE49-F238E27FC236}">
                        <a16:creationId xmlns:a16="http://schemas.microsoft.com/office/drawing/2014/main" id="{B13971DB-D9B5-6C44-1990-0C3F4984BD85}"/>
                      </a:ext>
                    </a:extLst>
                  </p:cNvPr>
                  <p:cNvSpPr/>
                  <p:nvPr/>
                </p:nvSpPr>
                <p:spPr>
                  <a:xfrm>
                    <a:off x="8211857" y="5906174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9" name="流程图: 接点 268">
                    <a:extLst>
                      <a:ext uri="{FF2B5EF4-FFF2-40B4-BE49-F238E27FC236}">
                        <a16:creationId xmlns:a16="http://schemas.microsoft.com/office/drawing/2014/main" id="{6852CABC-D241-5F3C-9544-A5D2130026B2}"/>
                      </a:ext>
                    </a:extLst>
                  </p:cNvPr>
                  <p:cNvSpPr/>
                  <p:nvPr/>
                </p:nvSpPr>
                <p:spPr>
                  <a:xfrm>
                    <a:off x="8056218" y="6019425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1" name="流程图: 接点 270">
                    <a:extLst>
                      <a:ext uri="{FF2B5EF4-FFF2-40B4-BE49-F238E27FC236}">
                        <a16:creationId xmlns:a16="http://schemas.microsoft.com/office/drawing/2014/main" id="{844F3502-B57F-CBB6-C25C-63095694DAD3}"/>
                      </a:ext>
                    </a:extLst>
                  </p:cNvPr>
                  <p:cNvSpPr/>
                  <p:nvPr/>
                </p:nvSpPr>
                <p:spPr>
                  <a:xfrm>
                    <a:off x="8186179" y="6036459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2" name="流程图: 接点 271">
                    <a:extLst>
                      <a:ext uri="{FF2B5EF4-FFF2-40B4-BE49-F238E27FC236}">
                        <a16:creationId xmlns:a16="http://schemas.microsoft.com/office/drawing/2014/main" id="{4E706ACB-96DD-F177-6ADF-017A38506562}"/>
                      </a:ext>
                    </a:extLst>
                  </p:cNvPr>
                  <p:cNvSpPr/>
                  <p:nvPr/>
                </p:nvSpPr>
                <p:spPr>
                  <a:xfrm>
                    <a:off x="8136622" y="5906174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3" name="流程图: 接点 272">
                    <a:extLst>
                      <a:ext uri="{FF2B5EF4-FFF2-40B4-BE49-F238E27FC236}">
                        <a16:creationId xmlns:a16="http://schemas.microsoft.com/office/drawing/2014/main" id="{7A618807-D094-2C84-B874-9F9D518F77A4}"/>
                      </a:ext>
                    </a:extLst>
                  </p:cNvPr>
                  <p:cNvSpPr/>
                  <p:nvPr/>
                </p:nvSpPr>
                <p:spPr>
                  <a:xfrm>
                    <a:off x="7379717" y="5541286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4" name="流程图: 接点 273">
                    <a:extLst>
                      <a:ext uri="{FF2B5EF4-FFF2-40B4-BE49-F238E27FC236}">
                        <a16:creationId xmlns:a16="http://schemas.microsoft.com/office/drawing/2014/main" id="{CEE7A442-CAAE-0CB2-3876-BDC1CF13C9AE}"/>
                      </a:ext>
                    </a:extLst>
                  </p:cNvPr>
                  <p:cNvSpPr/>
                  <p:nvPr/>
                </p:nvSpPr>
                <p:spPr>
                  <a:xfrm>
                    <a:off x="7756868" y="6292223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5" name="流程图: 接点 274">
                    <a:extLst>
                      <a:ext uri="{FF2B5EF4-FFF2-40B4-BE49-F238E27FC236}">
                        <a16:creationId xmlns:a16="http://schemas.microsoft.com/office/drawing/2014/main" id="{8EE4E3AC-5EE0-09F4-ABF4-8D6A1A826681}"/>
                      </a:ext>
                    </a:extLst>
                  </p:cNvPr>
                  <p:cNvSpPr/>
                  <p:nvPr/>
                </p:nvSpPr>
                <p:spPr>
                  <a:xfrm>
                    <a:off x="8004862" y="6351212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6" name="流程图: 接点 275">
                    <a:extLst>
                      <a:ext uri="{FF2B5EF4-FFF2-40B4-BE49-F238E27FC236}">
                        <a16:creationId xmlns:a16="http://schemas.microsoft.com/office/drawing/2014/main" id="{0D757908-8D4D-83ED-F47B-76EA2707AED0}"/>
                      </a:ext>
                    </a:extLst>
                  </p:cNvPr>
                  <p:cNvSpPr/>
                  <p:nvPr/>
                </p:nvSpPr>
                <p:spPr>
                  <a:xfrm>
                    <a:off x="7985153" y="6300657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7" name="流程图: 接点 276">
                    <a:extLst>
                      <a:ext uri="{FF2B5EF4-FFF2-40B4-BE49-F238E27FC236}">
                        <a16:creationId xmlns:a16="http://schemas.microsoft.com/office/drawing/2014/main" id="{F6916D14-386A-1596-C154-0BAB46B4A409}"/>
                      </a:ext>
                    </a:extLst>
                  </p:cNvPr>
                  <p:cNvSpPr/>
                  <p:nvPr/>
                </p:nvSpPr>
                <p:spPr>
                  <a:xfrm>
                    <a:off x="7445170" y="5613425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8" name="流程图: 接点 277">
                    <a:extLst>
                      <a:ext uri="{FF2B5EF4-FFF2-40B4-BE49-F238E27FC236}">
                        <a16:creationId xmlns:a16="http://schemas.microsoft.com/office/drawing/2014/main" id="{496AD183-8FE1-3E01-C10B-AB29D2C1601B}"/>
                      </a:ext>
                    </a:extLst>
                  </p:cNvPr>
                  <p:cNvSpPr/>
                  <p:nvPr/>
                </p:nvSpPr>
                <p:spPr>
                  <a:xfrm>
                    <a:off x="8485789" y="5024495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9" name="流程图: 接点 278">
                    <a:extLst>
                      <a:ext uri="{FF2B5EF4-FFF2-40B4-BE49-F238E27FC236}">
                        <a16:creationId xmlns:a16="http://schemas.microsoft.com/office/drawing/2014/main" id="{56C165F0-4E73-7ABC-F540-B44D776CDEB4}"/>
                      </a:ext>
                    </a:extLst>
                  </p:cNvPr>
                  <p:cNvSpPr/>
                  <p:nvPr/>
                </p:nvSpPr>
                <p:spPr>
                  <a:xfrm>
                    <a:off x="8602211" y="4906696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0" name="流程图: 接点 279">
                    <a:extLst>
                      <a:ext uri="{FF2B5EF4-FFF2-40B4-BE49-F238E27FC236}">
                        <a16:creationId xmlns:a16="http://schemas.microsoft.com/office/drawing/2014/main" id="{B441C0F7-ABCB-407E-1D04-2969D93167A5}"/>
                      </a:ext>
                    </a:extLst>
                  </p:cNvPr>
                  <p:cNvSpPr/>
                  <p:nvPr/>
                </p:nvSpPr>
                <p:spPr>
                  <a:xfrm>
                    <a:off x="8694891" y="5126008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1" name="流程图: 接点 280">
                    <a:extLst>
                      <a:ext uri="{FF2B5EF4-FFF2-40B4-BE49-F238E27FC236}">
                        <a16:creationId xmlns:a16="http://schemas.microsoft.com/office/drawing/2014/main" id="{6C0FEC90-1E50-0A3C-CE73-0726BBDD3E8F}"/>
                      </a:ext>
                    </a:extLst>
                  </p:cNvPr>
                  <p:cNvSpPr/>
                  <p:nvPr/>
                </p:nvSpPr>
                <p:spPr>
                  <a:xfrm>
                    <a:off x="9174783" y="6199512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2" name="流程图: 接点 281">
                    <a:extLst>
                      <a:ext uri="{FF2B5EF4-FFF2-40B4-BE49-F238E27FC236}">
                        <a16:creationId xmlns:a16="http://schemas.microsoft.com/office/drawing/2014/main" id="{FA95DCC9-AD3E-70F1-D64F-F6DEEF2C4A61}"/>
                      </a:ext>
                    </a:extLst>
                  </p:cNvPr>
                  <p:cNvSpPr/>
                  <p:nvPr/>
                </p:nvSpPr>
                <p:spPr>
                  <a:xfrm>
                    <a:off x="9670887" y="5910317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3" name="流程图: 接点 282">
                    <a:extLst>
                      <a:ext uri="{FF2B5EF4-FFF2-40B4-BE49-F238E27FC236}">
                        <a16:creationId xmlns:a16="http://schemas.microsoft.com/office/drawing/2014/main" id="{FF634599-5700-893D-E91B-1B8851E5B7B2}"/>
                      </a:ext>
                    </a:extLst>
                  </p:cNvPr>
                  <p:cNvSpPr/>
                  <p:nvPr/>
                </p:nvSpPr>
                <p:spPr>
                  <a:xfrm>
                    <a:off x="8594204" y="6079172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4" name="流程图: 接点 283">
                    <a:extLst>
                      <a:ext uri="{FF2B5EF4-FFF2-40B4-BE49-F238E27FC236}">
                        <a16:creationId xmlns:a16="http://schemas.microsoft.com/office/drawing/2014/main" id="{33739476-CBF4-F06E-876B-B230C7A11E0D}"/>
                      </a:ext>
                    </a:extLst>
                  </p:cNvPr>
                  <p:cNvSpPr/>
                  <p:nvPr/>
                </p:nvSpPr>
                <p:spPr>
                  <a:xfrm>
                    <a:off x="8850580" y="6189987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5" name="流程图: 接点 284">
                    <a:extLst>
                      <a:ext uri="{FF2B5EF4-FFF2-40B4-BE49-F238E27FC236}">
                        <a16:creationId xmlns:a16="http://schemas.microsoft.com/office/drawing/2014/main" id="{CAA44BFC-C6D5-7A9C-495B-D127AB52C83A}"/>
                      </a:ext>
                    </a:extLst>
                  </p:cNvPr>
                  <p:cNvSpPr/>
                  <p:nvPr/>
                </p:nvSpPr>
                <p:spPr>
                  <a:xfrm>
                    <a:off x="7308413" y="5345559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6" name="流程图: 接点 285">
                    <a:extLst>
                      <a:ext uri="{FF2B5EF4-FFF2-40B4-BE49-F238E27FC236}">
                        <a16:creationId xmlns:a16="http://schemas.microsoft.com/office/drawing/2014/main" id="{2A130EC9-2DFF-B74C-4121-F1135E0B94B0}"/>
                      </a:ext>
                    </a:extLst>
                  </p:cNvPr>
                  <p:cNvSpPr/>
                  <p:nvPr/>
                </p:nvSpPr>
                <p:spPr>
                  <a:xfrm>
                    <a:off x="9277450" y="5931451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7" name="流程图: 接点 286">
                    <a:extLst>
                      <a:ext uri="{FF2B5EF4-FFF2-40B4-BE49-F238E27FC236}">
                        <a16:creationId xmlns:a16="http://schemas.microsoft.com/office/drawing/2014/main" id="{126B978C-BF6A-8DFA-11BD-29E3DE0D9DA0}"/>
                      </a:ext>
                    </a:extLst>
                  </p:cNvPr>
                  <p:cNvSpPr/>
                  <p:nvPr/>
                </p:nvSpPr>
                <p:spPr>
                  <a:xfrm>
                    <a:off x="8562823" y="6317500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8" name="流程图: 接点 287">
                    <a:extLst>
                      <a:ext uri="{FF2B5EF4-FFF2-40B4-BE49-F238E27FC236}">
                        <a16:creationId xmlns:a16="http://schemas.microsoft.com/office/drawing/2014/main" id="{42B7E81F-82CD-D299-079A-B5800C8CFBBB}"/>
                      </a:ext>
                    </a:extLst>
                  </p:cNvPr>
                  <p:cNvSpPr/>
                  <p:nvPr/>
                </p:nvSpPr>
                <p:spPr>
                  <a:xfrm>
                    <a:off x="8720569" y="5982006"/>
                    <a:ext cx="51356" cy="50555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290" name="直接连接符 289">
                    <a:extLst>
                      <a:ext uri="{FF2B5EF4-FFF2-40B4-BE49-F238E27FC236}">
                        <a16:creationId xmlns:a16="http://schemas.microsoft.com/office/drawing/2014/main" id="{9552A6D1-F2AE-3065-5850-842AE4008F0A}"/>
                      </a:ext>
                    </a:extLst>
                  </p:cNvPr>
                  <p:cNvCxnSpPr/>
                  <p:nvPr/>
                </p:nvCxnSpPr>
                <p:spPr>
                  <a:xfrm>
                    <a:off x="6953250" y="5049772"/>
                    <a:ext cx="2272889" cy="1293005"/>
                  </a:xfrm>
                  <a:prstGeom prst="line">
                    <a:avLst/>
                  </a:prstGeom>
                  <a:ln w="952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00" name="文本框 299">
                  <a:extLst>
                    <a:ext uri="{FF2B5EF4-FFF2-40B4-BE49-F238E27FC236}">
                      <a16:creationId xmlns:a16="http://schemas.microsoft.com/office/drawing/2014/main" id="{19596481-4E25-66CF-DAE0-AC32613F9D6C}"/>
                    </a:ext>
                  </a:extLst>
                </p:cNvPr>
                <p:cNvSpPr txBox="1"/>
                <p:nvPr/>
              </p:nvSpPr>
              <p:spPr>
                <a:xfrm>
                  <a:off x="6387024" y="4452190"/>
                  <a:ext cx="27764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Y</a:t>
                  </a:r>
                  <a:endParaRPr lang="zh-CN" altLang="en-US" sz="12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1" name="文本框 300">
                  <a:extLst>
                    <a:ext uri="{FF2B5EF4-FFF2-40B4-BE49-F238E27FC236}">
                      <a16:creationId xmlns:a16="http://schemas.microsoft.com/office/drawing/2014/main" id="{3A00A1FE-02AA-F1E6-B8F6-1CE31593EC2D}"/>
                    </a:ext>
                  </a:extLst>
                </p:cNvPr>
                <p:cNvSpPr txBox="1"/>
                <p:nvPr/>
              </p:nvSpPr>
              <p:spPr>
                <a:xfrm>
                  <a:off x="11194457" y="6545229"/>
                  <a:ext cx="28405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X</a:t>
                  </a:r>
                  <a:endParaRPr lang="zh-CN" altLang="en-US" sz="12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22" name="文本框 321">
              <a:extLst>
                <a:ext uri="{FF2B5EF4-FFF2-40B4-BE49-F238E27FC236}">
                  <a16:creationId xmlns:a16="http://schemas.microsoft.com/office/drawing/2014/main" id="{182180FF-5F2F-7179-CDFD-2AD43A47EC36}"/>
                </a:ext>
              </a:extLst>
            </p:cNvPr>
            <p:cNvSpPr txBox="1"/>
            <p:nvPr/>
          </p:nvSpPr>
          <p:spPr>
            <a:xfrm>
              <a:off x="6820021" y="6386786"/>
              <a:ext cx="25865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Multiple Linear Regression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394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图形 156" descr="落叶树 纯色填充">
            <a:extLst>
              <a:ext uri="{FF2B5EF4-FFF2-40B4-BE49-F238E27FC236}">
                <a16:creationId xmlns:a16="http://schemas.microsoft.com/office/drawing/2014/main" id="{1DA6AB8F-DAF8-02EF-683D-47F3D6FDB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033096" y="-1781334"/>
            <a:ext cx="7852229" cy="10471047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78B1EB-483C-0042-023D-1C9CD30D4E2D}"/>
              </a:ext>
            </a:extLst>
          </p:cNvPr>
          <p:cNvGrpSpPr/>
          <p:nvPr/>
        </p:nvGrpSpPr>
        <p:grpSpPr>
          <a:xfrm>
            <a:off x="324658" y="2175225"/>
            <a:ext cx="2094912" cy="2065744"/>
            <a:chOff x="-314750" y="1228440"/>
            <a:chExt cx="3813968" cy="3813968"/>
          </a:xfrm>
        </p:grpSpPr>
        <p:pic>
          <p:nvPicPr>
            <p:cNvPr id="20" name="图形 19" descr="树叶 纯色填充">
              <a:extLst>
                <a:ext uri="{FF2B5EF4-FFF2-40B4-BE49-F238E27FC236}">
                  <a16:creationId xmlns:a16="http://schemas.microsoft.com/office/drawing/2014/main" id="{5BF44464-7A28-8E66-6D74-F58495E30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314750" y="1228440"/>
              <a:ext cx="3813968" cy="3813968"/>
            </a:xfrm>
            <a:prstGeom prst="rect">
              <a:avLst/>
            </a:prstGeom>
          </p:spPr>
        </p:pic>
        <p:pic>
          <p:nvPicPr>
            <p:cNvPr id="15" name="图形 14" descr="麻雀 纯色填充">
              <a:extLst>
                <a:ext uri="{FF2B5EF4-FFF2-40B4-BE49-F238E27FC236}">
                  <a16:creationId xmlns:a16="http://schemas.microsoft.com/office/drawing/2014/main" id="{DACCD3A2-159D-036F-8881-CA7BE559F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85519" y="2358822"/>
              <a:ext cx="914400" cy="914400"/>
            </a:xfrm>
            <a:prstGeom prst="rect">
              <a:avLst/>
            </a:prstGeom>
          </p:spPr>
        </p:pic>
        <p:pic>
          <p:nvPicPr>
            <p:cNvPr id="5" name="图形 4" descr="鸭子 纯色填充">
              <a:extLst>
                <a:ext uri="{FF2B5EF4-FFF2-40B4-BE49-F238E27FC236}">
                  <a16:creationId xmlns:a16="http://schemas.microsoft.com/office/drawing/2014/main" id="{35F55A43-1C20-AE9B-A67A-79FA06387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0653" y="2603399"/>
              <a:ext cx="914400" cy="914400"/>
            </a:xfrm>
            <a:prstGeom prst="rect">
              <a:avLst/>
            </a:prstGeom>
          </p:spPr>
        </p:pic>
        <p:pic>
          <p:nvPicPr>
            <p:cNvPr id="7" name="图形 6" descr="蜂鸟 纯色填充">
              <a:extLst>
                <a:ext uri="{FF2B5EF4-FFF2-40B4-BE49-F238E27FC236}">
                  <a16:creationId xmlns:a16="http://schemas.microsoft.com/office/drawing/2014/main" id="{5B538AF2-EE70-E99F-D462-F0DF10839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76668" y="2030118"/>
              <a:ext cx="914400" cy="914400"/>
            </a:xfrm>
            <a:prstGeom prst="rect">
              <a:avLst/>
            </a:prstGeom>
          </p:spPr>
        </p:pic>
        <p:pic>
          <p:nvPicPr>
            <p:cNvPr id="9" name="图形 8" descr="麻雀 纯色填充">
              <a:extLst>
                <a:ext uri="{FF2B5EF4-FFF2-40B4-BE49-F238E27FC236}">
                  <a16:creationId xmlns:a16="http://schemas.microsoft.com/office/drawing/2014/main" id="{5F5C20C1-B068-6945-159A-F8663F0E6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1600" y="2122321"/>
              <a:ext cx="914400" cy="914400"/>
            </a:xfrm>
            <a:prstGeom prst="rect">
              <a:avLst/>
            </a:prstGeom>
          </p:spPr>
        </p:pic>
        <p:pic>
          <p:nvPicPr>
            <p:cNvPr id="10" name="图形 9" descr="鸭子 纯色填充">
              <a:extLst>
                <a:ext uri="{FF2B5EF4-FFF2-40B4-BE49-F238E27FC236}">
                  <a16:creationId xmlns:a16="http://schemas.microsoft.com/office/drawing/2014/main" id="{3AC76D47-E904-07C0-381C-3681E1A70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92234" y="2440984"/>
              <a:ext cx="914400" cy="914400"/>
            </a:xfrm>
            <a:prstGeom prst="rect">
              <a:avLst/>
            </a:prstGeom>
          </p:spPr>
        </p:pic>
        <p:pic>
          <p:nvPicPr>
            <p:cNvPr id="11" name="图形 10" descr="鸭子 纯色填充">
              <a:extLst>
                <a:ext uri="{FF2B5EF4-FFF2-40B4-BE49-F238E27FC236}">
                  <a16:creationId xmlns:a16="http://schemas.microsoft.com/office/drawing/2014/main" id="{71E14622-4FCD-8CB5-0F53-C560EED17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20451" y="3005229"/>
              <a:ext cx="914400" cy="914400"/>
            </a:xfrm>
            <a:prstGeom prst="rect">
              <a:avLst/>
            </a:prstGeom>
          </p:spPr>
        </p:pic>
        <p:pic>
          <p:nvPicPr>
            <p:cNvPr id="12" name="图形 11" descr="鸭子 纯色填充">
              <a:extLst>
                <a:ext uri="{FF2B5EF4-FFF2-40B4-BE49-F238E27FC236}">
                  <a16:creationId xmlns:a16="http://schemas.microsoft.com/office/drawing/2014/main" id="{0A8178CD-8E90-4F05-99C6-491B06417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5892" y="2396433"/>
              <a:ext cx="914400" cy="914400"/>
            </a:xfrm>
            <a:prstGeom prst="rect">
              <a:avLst/>
            </a:prstGeom>
          </p:spPr>
        </p:pic>
        <p:pic>
          <p:nvPicPr>
            <p:cNvPr id="13" name="图形 12" descr="蜂鸟 纯色填充">
              <a:extLst>
                <a:ext uri="{FF2B5EF4-FFF2-40B4-BE49-F238E27FC236}">
                  <a16:creationId xmlns:a16="http://schemas.microsoft.com/office/drawing/2014/main" id="{27CD59B3-4BAD-8769-9478-219DFAB59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90273" y="3005940"/>
              <a:ext cx="914400" cy="914400"/>
            </a:xfrm>
            <a:prstGeom prst="rect">
              <a:avLst/>
            </a:prstGeom>
          </p:spPr>
        </p:pic>
        <p:pic>
          <p:nvPicPr>
            <p:cNvPr id="14" name="图形 13" descr="蜂鸟 纯色填充">
              <a:extLst>
                <a:ext uri="{FF2B5EF4-FFF2-40B4-BE49-F238E27FC236}">
                  <a16:creationId xmlns:a16="http://schemas.microsoft.com/office/drawing/2014/main" id="{DE0BFBBD-BEC2-B54C-D714-2C08051E5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28838" y="2793409"/>
              <a:ext cx="914400" cy="914400"/>
            </a:xfrm>
            <a:prstGeom prst="rect">
              <a:avLst/>
            </a:prstGeom>
          </p:spPr>
        </p:pic>
        <p:pic>
          <p:nvPicPr>
            <p:cNvPr id="16" name="图形 15" descr="麻雀 纯色填充">
              <a:extLst>
                <a:ext uri="{FF2B5EF4-FFF2-40B4-BE49-F238E27FC236}">
                  <a16:creationId xmlns:a16="http://schemas.microsoft.com/office/drawing/2014/main" id="{354392DA-161B-3285-76B7-D09C632B3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15903" y="2769688"/>
              <a:ext cx="914400" cy="914400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2E3A6B5-7954-7652-841F-E193B0A08DDD}"/>
              </a:ext>
            </a:extLst>
          </p:cNvPr>
          <p:cNvGrpSpPr/>
          <p:nvPr/>
        </p:nvGrpSpPr>
        <p:grpSpPr>
          <a:xfrm>
            <a:off x="3643281" y="3289891"/>
            <a:ext cx="2094912" cy="2065744"/>
            <a:chOff x="-314750" y="1228440"/>
            <a:chExt cx="3813968" cy="3813968"/>
          </a:xfrm>
        </p:grpSpPr>
        <p:pic>
          <p:nvPicPr>
            <p:cNvPr id="23" name="图形 22" descr="树叶 纯色填充">
              <a:extLst>
                <a:ext uri="{FF2B5EF4-FFF2-40B4-BE49-F238E27FC236}">
                  <a16:creationId xmlns:a16="http://schemas.microsoft.com/office/drawing/2014/main" id="{3C6C45B0-ECCF-8DA7-C05A-CD136B381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314750" y="1228440"/>
              <a:ext cx="3813968" cy="3813968"/>
            </a:xfrm>
            <a:prstGeom prst="rect">
              <a:avLst/>
            </a:prstGeom>
          </p:spPr>
        </p:pic>
        <p:pic>
          <p:nvPicPr>
            <p:cNvPr id="24" name="图形 23" descr="麻雀 纯色填充">
              <a:extLst>
                <a:ext uri="{FF2B5EF4-FFF2-40B4-BE49-F238E27FC236}">
                  <a16:creationId xmlns:a16="http://schemas.microsoft.com/office/drawing/2014/main" id="{04F5EF07-1AAE-5B52-63B7-FA275710B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85519" y="2358822"/>
              <a:ext cx="914400" cy="914400"/>
            </a:xfrm>
            <a:prstGeom prst="rect">
              <a:avLst/>
            </a:prstGeom>
          </p:spPr>
        </p:pic>
        <p:pic>
          <p:nvPicPr>
            <p:cNvPr id="25" name="图形 24" descr="鸭子 纯色填充">
              <a:extLst>
                <a:ext uri="{FF2B5EF4-FFF2-40B4-BE49-F238E27FC236}">
                  <a16:creationId xmlns:a16="http://schemas.microsoft.com/office/drawing/2014/main" id="{8096DBBD-B5EB-2272-8BCD-5E9438E5B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0653" y="2603399"/>
              <a:ext cx="914400" cy="914400"/>
            </a:xfrm>
            <a:prstGeom prst="rect">
              <a:avLst/>
            </a:prstGeom>
          </p:spPr>
        </p:pic>
        <p:pic>
          <p:nvPicPr>
            <p:cNvPr id="27" name="图形 26" descr="麻雀 纯色填充">
              <a:extLst>
                <a:ext uri="{FF2B5EF4-FFF2-40B4-BE49-F238E27FC236}">
                  <a16:creationId xmlns:a16="http://schemas.microsoft.com/office/drawing/2014/main" id="{DCD8CCB4-6A63-7196-626B-EDBFB9996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1600" y="2122321"/>
              <a:ext cx="914400" cy="914400"/>
            </a:xfrm>
            <a:prstGeom prst="rect">
              <a:avLst/>
            </a:prstGeom>
          </p:spPr>
        </p:pic>
        <p:pic>
          <p:nvPicPr>
            <p:cNvPr id="29" name="图形 28" descr="鸭子 纯色填充">
              <a:extLst>
                <a:ext uri="{FF2B5EF4-FFF2-40B4-BE49-F238E27FC236}">
                  <a16:creationId xmlns:a16="http://schemas.microsoft.com/office/drawing/2014/main" id="{C9F66476-5507-7980-C677-58F8A5E74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20451" y="3005229"/>
              <a:ext cx="914400" cy="914400"/>
            </a:xfrm>
            <a:prstGeom prst="rect">
              <a:avLst/>
            </a:prstGeom>
          </p:spPr>
        </p:pic>
        <p:pic>
          <p:nvPicPr>
            <p:cNvPr id="30" name="图形 29" descr="鸭子 纯色填充">
              <a:extLst>
                <a:ext uri="{FF2B5EF4-FFF2-40B4-BE49-F238E27FC236}">
                  <a16:creationId xmlns:a16="http://schemas.microsoft.com/office/drawing/2014/main" id="{65187978-9CE5-87E7-51F4-066576B9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5892" y="2396433"/>
              <a:ext cx="914400" cy="914400"/>
            </a:xfrm>
            <a:prstGeom prst="rect">
              <a:avLst/>
            </a:prstGeom>
          </p:spPr>
        </p:pic>
        <p:pic>
          <p:nvPicPr>
            <p:cNvPr id="33" name="图形 32" descr="麻雀 纯色填充">
              <a:extLst>
                <a:ext uri="{FF2B5EF4-FFF2-40B4-BE49-F238E27FC236}">
                  <a16:creationId xmlns:a16="http://schemas.microsoft.com/office/drawing/2014/main" id="{62D4C05C-1D57-4CCE-36C6-BE8DE80FC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15903" y="2769688"/>
              <a:ext cx="914400" cy="914400"/>
            </a:xfrm>
            <a:prstGeom prst="rect">
              <a:avLst/>
            </a:prstGeom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73700C5-D55D-1773-D9DB-AC56C896D5FB}"/>
              </a:ext>
            </a:extLst>
          </p:cNvPr>
          <p:cNvGrpSpPr/>
          <p:nvPr/>
        </p:nvGrpSpPr>
        <p:grpSpPr>
          <a:xfrm>
            <a:off x="3739801" y="644440"/>
            <a:ext cx="2094912" cy="2065744"/>
            <a:chOff x="-314750" y="1228440"/>
            <a:chExt cx="3813968" cy="3813968"/>
          </a:xfrm>
        </p:grpSpPr>
        <p:pic>
          <p:nvPicPr>
            <p:cNvPr id="35" name="图形 34" descr="树叶 纯色填充">
              <a:extLst>
                <a:ext uri="{FF2B5EF4-FFF2-40B4-BE49-F238E27FC236}">
                  <a16:creationId xmlns:a16="http://schemas.microsoft.com/office/drawing/2014/main" id="{B58E192E-89C8-5B28-4000-D63272464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314750" y="1228440"/>
              <a:ext cx="3813968" cy="3813968"/>
            </a:xfrm>
            <a:prstGeom prst="rect">
              <a:avLst/>
            </a:prstGeom>
          </p:spPr>
        </p:pic>
        <p:pic>
          <p:nvPicPr>
            <p:cNvPr id="38" name="图形 37" descr="蜂鸟 纯色填充">
              <a:extLst>
                <a:ext uri="{FF2B5EF4-FFF2-40B4-BE49-F238E27FC236}">
                  <a16:creationId xmlns:a16="http://schemas.microsoft.com/office/drawing/2014/main" id="{021BC917-8240-7AE0-D7B2-8DDDB9FF4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76668" y="2030118"/>
              <a:ext cx="914400" cy="914400"/>
            </a:xfrm>
            <a:prstGeom prst="rect">
              <a:avLst/>
            </a:prstGeom>
          </p:spPr>
        </p:pic>
        <p:pic>
          <p:nvPicPr>
            <p:cNvPr id="40" name="图形 39" descr="鸭子 纯色填充">
              <a:extLst>
                <a:ext uri="{FF2B5EF4-FFF2-40B4-BE49-F238E27FC236}">
                  <a16:creationId xmlns:a16="http://schemas.microsoft.com/office/drawing/2014/main" id="{B9F990DD-9C7D-75AA-4C91-671EE8E39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92234" y="2440984"/>
              <a:ext cx="914400" cy="914400"/>
            </a:xfrm>
            <a:prstGeom prst="rect">
              <a:avLst/>
            </a:prstGeom>
          </p:spPr>
        </p:pic>
        <p:pic>
          <p:nvPicPr>
            <p:cNvPr id="43" name="图形 42" descr="蜂鸟 纯色填充">
              <a:extLst>
                <a:ext uri="{FF2B5EF4-FFF2-40B4-BE49-F238E27FC236}">
                  <a16:creationId xmlns:a16="http://schemas.microsoft.com/office/drawing/2014/main" id="{5BF65BF6-72A5-753F-F07E-B810C47C6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90273" y="3005940"/>
              <a:ext cx="914400" cy="914400"/>
            </a:xfrm>
            <a:prstGeom prst="rect">
              <a:avLst/>
            </a:prstGeom>
          </p:spPr>
        </p:pic>
        <p:pic>
          <p:nvPicPr>
            <p:cNvPr id="44" name="图形 43" descr="蜂鸟 纯色填充">
              <a:extLst>
                <a:ext uri="{FF2B5EF4-FFF2-40B4-BE49-F238E27FC236}">
                  <a16:creationId xmlns:a16="http://schemas.microsoft.com/office/drawing/2014/main" id="{DE6CDDA7-EAAA-D98E-5DC8-64737EC81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28838" y="2793409"/>
              <a:ext cx="914400" cy="914400"/>
            </a:xfrm>
            <a:prstGeom prst="rect">
              <a:avLst/>
            </a:prstGeom>
          </p:spPr>
        </p:pic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46ABA2BC-B079-9580-1E13-77B7002E301D}"/>
              </a:ext>
            </a:extLst>
          </p:cNvPr>
          <p:cNvGrpSpPr/>
          <p:nvPr/>
        </p:nvGrpSpPr>
        <p:grpSpPr>
          <a:xfrm>
            <a:off x="1883343" y="2792835"/>
            <a:ext cx="1166473" cy="1082955"/>
            <a:chOff x="2765541" y="2710302"/>
            <a:chExt cx="1166473" cy="1082955"/>
          </a:xfrm>
        </p:grpSpPr>
        <p:pic>
          <p:nvPicPr>
            <p:cNvPr id="95" name="图形 94" descr="有想法的人 纯色填充">
              <a:extLst>
                <a:ext uri="{FF2B5EF4-FFF2-40B4-BE49-F238E27FC236}">
                  <a16:creationId xmlns:a16="http://schemas.microsoft.com/office/drawing/2014/main" id="{6BEB119D-AF79-5000-4A78-4792EBE24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903374" y="2710302"/>
              <a:ext cx="914400" cy="914400"/>
            </a:xfrm>
            <a:prstGeom prst="rect">
              <a:avLst/>
            </a:prstGeom>
          </p:spPr>
        </p:pic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2E2FF1CC-9BB2-1CE5-6372-6C3A4EDBC0DC}"/>
                </a:ext>
              </a:extLst>
            </p:cNvPr>
            <p:cNvSpPr txBox="1"/>
            <p:nvPr/>
          </p:nvSpPr>
          <p:spPr>
            <a:xfrm>
              <a:off x="2765541" y="3485480"/>
              <a:ext cx="11664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If is flying?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1AFE9B35-73F0-0774-F933-646296BFED3A}"/>
              </a:ext>
            </a:extLst>
          </p:cNvPr>
          <p:cNvGrpSpPr/>
          <p:nvPr/>
        </p:nvGrpSpPr>
        <p:grpSpPr>
          <a:xfrm>
            <a:off x="5358226" y="1297247"/>
            <a:ext cx="1071191" cy="1082955"/>
            <a:chOff x="2765541" y="2710302"/>
            <a:chExt cx="1071191" cy="1082955"/>
          </a:xfrm>
        </p:grpSpPr>
        <p:pic>
          <p:nvPicPr>
            <p:cNvPr id="99" name="图形 98" descr="有想法的人 纯色填充">
              <a:extLst>
                <a:ext uri="{FF2B5EF4-FFF2-40B4-BE49-F238E27FC236}">
                  <a16:creationId xmlns:a16="http://schemas.microsoft.com/office/drawing/2014/main" id="{35A65209-D754-CE81-9F94-F5C1020F1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903374" y="2710302"/>
              <a:ext cx="914400" cy="914400"/>
            </a:xfrm>
            <a:prstGeom prst="rect">
              <a:avLst/>
            </a:prstGeom>
          </p:spPr>
        </p:pic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9280BB55-865F-E1A7-4757-4B86AE634C95}"/>
                </a:ext>
              </a:extLst>
            </p:cNvPr>
            <p:cNvSpPr txBox="1"/>
            <p:nvPr/>
          </p:nvSpPr>
          <p:spPr>
            <a:xfrm>
              <a:off x="2765541" y="3485480"/>
              <a:ext cx="10711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Can it fly?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840B6C3C-621E-4CD8-7985-32E1F1BB4772}"/>
              </a:ext>
            </a:extLst>
          </p:cNvPr>
          <p:cNvGrpSpPr/>
          <p:nvPr/>
        </p:nvGrpSpPr>
        <p:grpSpPr>
          <a:xfrm>
            <a:off x="5150301" y="3967189"/>
            <a:ext cx="1313180" cy="1082955"/>
            <a:chOff x="2765541" y="2710302"/>
            <a:chExt cx="1313180" cy="1082955"/>
          </a:xfrm>
        </p:grpSpPr>
        <p:pic>
          <p:nvPicPr>
            <p:cNvPr id="102" name="图形 101" descr="有想法的人 纯色填充">
              <a:extLst>
                <a:ext uri="{FF2B5EF4-FFF2-40B4-BE49-F238E27FC236}">
                  <a16:creationId xmlns:a16="http://schemas.microsoft.com/office/drawing/2014/main" id="{9A29A4A2-271E-2559-7DF0-CF59CBFF6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903374" y="2710302"/>
              <a:ext cx="914400" cy="914400"/>
            </a:xfrm>
            <a:prstGeom prst="rect">
              <a:avLst/>
            </a:prstGeom>
          </p:spPr>
        </p:pic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E717F9FC-67BF-649D-EBBF-479CAEB8F260}"/>
                </a:ext>
              </a:extLst>
            </p:cNvPr>
            <p:cNvSpPr txBox="1"/>
            <p:nvPr/>
          </p:nvSpPr>
          <p:spPr>
            <a:xfrm>
              <a:off x="2765541" y="3485480"/>
              <a:ext cx="13131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Can it swim?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7" name="箭头: 右 106">
            <a:extLst>
              <a:ext uri="{FF2B5EF4-FFF2-40B4-BE49-F238E27FC236}">
                <a16:creationId xmlns:a16="http://schemas.microsoft.com/office/drawing/2014/main" id="{A0D419DB-3CF9-2DE8-CC85-E77670C50670}"/>
              </a:ext>
            </a:extLst>
          </p:cNvPr>
          <p:cNvSpPr/>
          <p:nvPr/>
        </p:nvSpPr>
        <p:spPr>
          <a:xfrm rot="19922373">
            <a:off x="3007775" y="2399786"/>
            <a:ext cx="787701" cy="419298"/>
          </a:xfrm>
          <a:prstGeom prst="rightArrow">
            <a:avLst/>
          </a:prstGeom>
          <a:solidFill>
            <a:srgbClr val="15F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A0AA1D93-1643-3473-F122-A55856E240AC}"/>
              </a:ext>
            </a:extLst>
          </p:cNvPr>
          <p:cNvGrpSpPr/>
          <p:nvPr/>
        </p:nvGrpSpPr>
        <p:grpSpPr>
          <a:xfrm>
            <a:off x="6840700" y="-139631"/>
            <a:ext cx="2094912" cy="2065744"/>
            <a:chOff x="-314750" y="1228440"/>
            <a:chExt cx="3813968" cy="3813968"/>
          </a:xfrm>
        </p:grpSpPr>
        <p:pic>
          <p:nvPicPr>
            <p:cNvPr id="110" name="图形 109" descr="树叶 纯色填充">
              <a:extLst>
                <a:ext uri="{FF2B5EF4-FFF2-40B4-BE49-F238E27FC236}">
                  <a16:creationId xmlns:a16="http://schemas.microsoft.com/office/drawing/2014/main" id="{A645E828-3BD1-9B81-84C7-3EA314876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314750" y="1228440"/>
              <a:ext cx="3813968" cy="3813968"/>
            </a:xfrm>
            <a:prstGeom prst="rect">
              <a:avLst/>
            </a:prstGeom>
          </p:spPr>
        </p:pic>
        <p:pic>
          <p:nvPicPr>
            <p:cNvPr id="111" name="图形 110" descr="蜂鸟 纯色填充">
              <a:extLst>
                <a:ext uri="{FF2B5EF4-FFF2-40B4-BE49-F238E27FC236}">
                  <a16:creationId xmlns:a16="http://schemas.microsoft.com/office/drawing/2014/main" id="{D31E0885-48A7-F7A4-1C39-07CBAE5B8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76668" y="2030118"/>
              <a:ext cx="914400" cy="914400"/>
            </a:xfrm>
            <a:prstGeom prst="rect">
              <a:avLst/>
            </a:prstGeom>
          </p:spPr>
        </p:pic>
        <p:pic>
          <p:nvPicPr>
            <p:cNvPr id="114" name="图形 113" descr="蜂鸟 纯色填充">
              <a:extLst>
                <a:ext uri="{FF2B5EF4-FFF2-40B4-BE49-F238E27FC236}">
                  <a16:creationId xmlns:a16="http://schemas.microsoft.com/office/drawing/2014/main" id="{FF19161D-87A6-277E-545B-F363A4E38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28838" y="2793409"/>
              <a:ext cx="914400" cy="914400"/>
            </a:xfrm>
            <a:prstGeom prst="rect">
              <a:avLst/>
            </a:prstGeom>
          </p:spPr>
        </p:pic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E2084CD9-9874-AEDD-0219-D2150FA7BEDA}"/>
              </a:ext>
            </a:extLst>
          </p:cNvPr>
          <p:cNvGrpSpPr/>
          <p:nvPr/>
        </p:nvGrpSpPr>
        <p:grpSpPr>
          <a:xfrm>
            <a:off x="7043110" y="1325417"/>
            <a:ext cx="2094912" cy="2065744"/>
            <a:chOff x="-314750" y="1228440"/>
            <a:chExt cx="3813968" cy="3813968"/>
          </a:xfrm>
        </p:grpSpPr>
        <p:pic>
          <p:nvPicPr>
            <p:cNvPr id="116" name="图形 115" descr="树叶 纯色填充">
              <a:extLst>
                <a:ext uri="{FF2B5EF4-FFF2-40B4-BE49-F238E27FC236}">
                  <a16:creationId xmlns:a16="http://schemas.microsoft.com/office/drawing/2014/main" id="{A1BEA96E-7344-A270-17C6-9EADD8449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314750" y="1228440"/>
              <a:ext cx="3813968" cy="3813968"/>
            </a:xfrm>
            <a:prstGeom prst="rect">
              <a:avLst/>
            </a:prstGeom>
          </p:spPr>
        </p:pic>
        <p:pic>
          <p:nvPicPr>
            <p:cNvPr id="118" name="图形 117" descr="鸭子 纯色填充">
              <a:extLst>
                <a:ext uri="{FF2B5EF4-FFF2-40B4-BE49-F238E27FC236}">
                  <a16:creationId xmlns:a16="http://schemas.microsoft.com/office/drawing/2014/main" id="{B6920B04-701B-B49F-884F-06ED5407C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92234" y="2440984"/>
              <a:ext cx="914400" cy="914400"/>
            </a:xfrm>
            <a:prstGeom prst="rect">
              <a:avLst/>
            </a:prstGeom>
          </p:spPr>
        </p:pic>
        <p:pic>
          <p:nvPicPr>
            <p:cNvPr id="119" name="图形 118" descr="蜂鸟 纯色填充">
              <a:extLst>
                <a:ext uri="{FF2B5EF4-FFF2-40B4-BE49-F238E27FC236}">
                  <a16:creationId xmlns:a16="http://schemas.microsoft.com/office/drawing/2014/main" id="{FEB90AAC-E048-7058-6E79-06B180F59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90273" y="3005940"/>
              <a:ext cx="914400" cy="914400"/>
            </a:xfrm>
            <a:prstGeom prst="rect">
              <a:avLst/>
            </a:prstGeom>
          </p:spPr>
        </p:pic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48F1233E-D33F-86AC-BA19-EBF40C1511A2}"/>
              </a:ext>
            </a:extLst>
          </p:cNvPr>
          <p:cNvGrpSpPr/>
          <p:nvPr/>
        </p:nvGrpSpPr>
        <p:grpSpPr>
          <a:xfrm>
            <a:off x="7040739" y="4691275"/>
            <a:ext cx="2094912" cy="2065744"/>
            <a:chOff x="-314750" y="1228440"/>
            <a:chExt cx="3813968" cy="3813968"/>
          </a:xfrm>
        </p:grpSpPr>
        <p:pic>
          <p:nvPicPr>
            <p:cNvPr id="122" name="图形 121" descr="树叶 纯色填充">
              <a:extLst>
                <a:ext uri="{FF2B5EF4-FFF2-40B4-BE49-F238E27FC236}">
                  <a16:creationId xmlns:a16="http://schemas.microsoft.com/office/drawing/2014/main" id="{6E0A5A34-15B4-1126-C56E-D6E414BE2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314750" y="1228440"/>
              <a:ext cx="3813968" cy="3813968"/>
            </a:xfrm>
            <a:prstGeom prst="rect">
              <a:avLst/>
            </a:prstGeom>
          </p:spPr>
        </p:pic>
        <p:pic>
          <p:nvPicPr>
            <p:cNvPr id="124" name="图形 123" descr="鸭子 纯色填充">
              <a:extLst>
                <a:ext uri="{FF2B5EF4-FFF2-40B4-BE49-F238E27FC236}">
                  <a16:creationId xmlns:a16="http://schemas.microsoft.com/office/drawing/2014/main" id="{F7747CDC-5782-BEEB-6582-36C8EE553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0653" y="2603399"/>
              <a:ext cx="914400" cy="914400"/>
            </a:xfrm>
            <a:prstGeom prst="rect">
              <a:avLst/>
            </a:prstGeom>
          </p:spPr>
        </p:pic>
        <p:pic>
          <p:nvPicPr>
            <p:cNvPr id="126" name="图形 125" descr="鸭子 纯色填充">
              <a:extLst>
                <a:ext uri="{FF2B5EF4-FFF2-40B4-BE49-F238E27FC236}">
                  <a16:creationId xmlns:a16="http://schemas.microsoft.com/office/drawing/2014/main" id="{D9139609-FBD1-0A0E-14FD-E30642286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20451" y="3005229"/>
              <a:ext cx="914400" cy="914400"/>
            </a:xfrm>
            <a:prstGeom prst="rect">
              <a:avLst/>
            </a:prstGeom>
          </p:spPr>
        </p:pic>
        <p:pic>
          <p:nvPicPr>
            <p:cNvPr id="127" name="图形 126" descr="鸭子 纯色填充">
              <a:extLst>
                <a:ext uri="{FF2B5EF4-FFF2-40B4-BE49-F238E27FC236}">
                  <a16:creationId xmlns:a16="http://schemas.microsoft.com/office/drawing/2014/main" id="{D58B3DAC-F73C-69AF-9FD5-42A50D72C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5892" y="2396433"/>
              <a:ext cx="914400" cy="914400"/>
            </a:xfrm>
            <a:prstGeom prst="rect">
              <a:avLst/>
            </a:prstGeom>
          </p:spPr>
        </p:pic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722C4273-74A0-F7C6-0286-5D332EB72E06}"/>
              </a:ext>
            </a:extLst>
          </p:cNvPr>
          <p:cNvGrpSpPr/>
          <p:nvPr/>
        </p:nvGrpSpPr>
        <p:grpSpPr>
          <a:xfrm>
            <a:off x="7067576" y="2840431"/>
            <a:ext cx="2094912" cy="2065744"/>
            <a:chOff x="-314750" y="1228440"/>
            <a:chExt cx="3813968" cy="3813968"/>
          </a:xfrm>
        </p:grpSpPr>
        <p:pic>
          <p:nvPicPr>
            <p:cNvPr id="130" name="图形 129" descr="树叶 纯色填充">
              <a:extLst>
                <a:ext uri="{FF2B5EF4-FFF2-40B4-BE49-F238E27FC236}">
                  <a16:creationId xmlns:a16="http://schemas.microsoft.com/office/drawing/2014/main" id="{8BEB7A54-86F0-5A6C-7735-3360B03E4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314750" y="1228440"/>
              <a:ext cx="3813968" cy="3813968"/>
            </a:xfrm>
            <a:prstGeom prst="rect">
              <a:avLst/>
            </a:prstGeom>
          </p:spPr>
        </p:pic>
        <p:pic>
          <p:nvPicPr>
            <p:cNvPr id="131" name="图形 130" descr="麻雀 纯色填充">
              <a:extLst>
                <a:ext uri="{FF2B5EF4-FFF2-40B4-BE49-F238E27FC236}">
                  <a16:creationId xmlns:a16="http://schemas.microsoft.com/office/drawing/2014/main" id="{D143C1B9-4D0D-F3AD-DDC3-DCC5EC4B4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85519" y="2358822"/>
              <a:ext cx="914400" cy="914400"/>
            </a:xfrm>
            <a:prstGeom prst="rect">
              <a:avLst/>
            </a:prstGeom>
          </p:spPr>
        </p:pic>
        <p:pic>
          <p:nvPicPr>
            <p:cNvPr id="133" name="图形 132" descr="麻雀 纯色填充">
              <a:extLst>
                <a:ext uri="{FF2B5EF4-FFF2-40B4-BE49-F238E27FC236}">
                  <a16:creationId xmlns:a16="http://schemas.microsoft.com/office/drawing/2014/main" id="{FFD2E61C-5F93-8C93-6E24-CEFC3AADC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1600" y="2122321"/>
              <a:ext cx="914400" cy="914400"/>
            </a:xfrm>
            <a:prstGeom prst="rect">
              <a:avLst/>
            </a:prstGeom>
          </p:spPr>
        </p:pic>
        <p:pic>
          <p:nvPicPr>
            <p:cNvPr id="136" name="图形 135" descr="麻雀 纯色填充">
              <a:extLst>
                <a:ext uri="{FF2B5EF4-FFF2-40B4-BE49-F238E27FC236}">
                  <a16:creationId xmlns:a16="http://schemas.microsoft.com/office/drawing/2014/main" id="{A0A87CF1-0D15-025E-AD9E-3F68A9B88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15903" y="2769688"/>
              <a:ext cx="914400" cy="914400"/>
            </a:xfrm>
            <a:prstGeom prst="rect">
              <a:avLst/>
            </a:prstGeom>
          </p:spPr>
        </p:pic>
      </p:grpSp>
      <p:sp>
        <p:nvSpPr>
          <p:cNvPr id="151" name="箭头: 右 150">
            <a:extLst>
              <a:ext uri="{FF2B5EF4-FFF2-40B4-BE49-F238E27FC236}">
                <a16:creationId xmlns:a16="http://schemas.microsoft.com/office/drawing/2014/main" id="{5A992E72-8679-90F2-5946-464C228D60E2}"/>
              </a:ext>
            </a:extLst>
          </p:cNvPr>
          <p:cNvSpPr/>
          <p:nvPr/>
        </p:nvSpPr>
        <p:spPr>
          <a:xfrm rot="916044">
            <a:off x="3106204" y="3512252"/>
            <a:ext cx="787701" cy="419298"/>
          </a:xfrm>
          <a:prstGeom prst="rightArrow">
            <a:avLst/>
          </a:prstGeom>
          <a:solidFill>
            <a:srgbClr val="15F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箭头: 右 151">
            <a:extLst>
              <a:ext uri="{FF2B5EF4-FFF2-40B4-BE49-F238E27FC236}">
                <a16:creationId xmlns:a16="http://schemas.microsoft.com/office/drawing/2014/main" id="{52C1B807-8D80-6B94-DEF6-A9CD96377047}"/>
              </a:ext>
            </a:extLst>
          </p:cNvPr>
          <p:cNvSpPr/>
          <p:nvPr/>
        </p:nvSpPr>
        <p:spPr>
          <a:xfrm rot="19922373">
            <a:off x="6481643" y="966863"/>
            <a:ext cx="787701" cy="419298"/>
          </a:xfrm>
          <a:prstGeom prst="rightArrow">
            <a:avLst/>
          </a:prstGeom>
          <a:solidFill>
            <a:srgbClr val="15F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箭头: 右 152">
            <a:extLst>
              <a:ext uri="{FF2B5EF4-FFF2-40B4-BE49-F238E27FC236}">
                <a16:creationId xmlns:a16="http://schemas.microsoft.com/office/drawing/2014/main" id="{CE4DD944-F806-728B-BC4E-FFF8E73F32E3}"/>
              </a:ext>
            </a:extLst>
          </p:cNvPr>
          <p:cNvSpPr/>
          <p:nvPr/>
        </p:nvSpPr>
        <p:spPr>
          <a:xfrm rot="916044">
            <a:off x="6514088" y="1911267"/>
            <a:ext cx="787701" cy="419298"/>
          </a:xfrm>
          <a:prstGeom prst="rightArrow">
            <a:avLst/>
          </a:prstGeom>
          <a:solidFill>
            <a:srgbClr val="15F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箭头: 右 153">
            <a:extLst>
              <a:ext uri="{FF2B5EF4-FFF2-40B4-BE49-F238E27FC236}">
                <a16:creationId xmlns:a16="http://schemas.microsoft.com/office/drawing/2014/main" id="{2C742D66-DA22-7309-3760-B8FB4D8CF007}"/>
              </a:ext>
            </a:extLst>
          </p:cNvPr>
          <p:cNvSpPr/>
          <p:nvPr/>
        </p:nvSpPr>
        <p:spPr>
          <a:xfrm rot="19922373">
            <a:off x="6446850" y="3920391"/>
            <a:ext cx="787701" cy="419298"/>
          </a:xfrm>
          <a:prstGeom prst="rightArrow">
            <a:avLst/>
          </a:prstGeom>
          <a:solidFill>
            <a:srgbClr val="15F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箭头: 右 154">
            <a:extLst>
              <a:ext uri="{FF2B5EF4-FFF2-40B4-BE49-F238E27FC236}">
                <a16:creationId xmlns:a16="http://schemas.microsoft.com/office/drawing/2014/main" id="{384EFA42-B778-194F-9947-1FD9DFCAD23D}"/>
              </a:ext>
            </a:extLst>
          </p:cNvPr>
          <p:cNvSpPr/>
          <p:nvPr/>
        </p:nvSpPr>
        <p:spPr>
          <a:xfrm rot="916044">
            <a:off x="6385634" y="4939013"/>
            <a:ext cx="787701" cy="419298"/>
          </a:xfrm>
          <a:prstGeom prst="rightArrow">
            <a:avLst/>
          </a:prstGeom>
          <a:solidFill>
            <a:srgbClr val="15F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681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FE7D0D62-0B7D-BA56-1282-4B93CB08BF28}"/>
              </a:ext>
            </a:extLst>
          </p:cNvPr>
          <p:cNvGrpSpPr/>
          <p:nvPr/>
        </p:nvGrpSpPr>
        <p:grpSpPr>
          <a:xfrm>
            <a:off x="5189865" y="2728912"/>
            <a:ext cx="1466850" cy="1400175"/>
            <a:chOff x="4543425" y="1028701"/>
            <a:chExt cx="3176850" cy="2533649"/>
          </a:xfrm>
          <a:solidFill>
            <a:srgbClr val="00B0F0"/>
          </a:solidFill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B1EA8E38-EB3A-54B4-6449-7BEE6234B960}"/>
                </a:ext>
              </a:extLst>
            </p:cNvPr>
            <p:cNvGrpSpPr/>
            <p:nvPr/>
          </p:nvGrpSpPr>
          <p:grpSpPr>
            <a:xfrm>
              <a:off x="4543425" y="2986088"/>
              <a:ext cx="3176850" cy="576262"/>
              <a:chOff x="4543425" y="2986088"/>
              <a:chExt cx="3176850" cy="576262"/>
            </a:xfrm>
            <a:grpFill/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6A4CB4A-F4A2-F711-BF01-8F2C18444383}"/>
                  </a:ext>
                </a:extLst>
              </p:cNvPr>
              <p:cNvSpPr/>
              <p:nvPr/>
            </p:nvSpPr>
            <p:spPr>
              <a:xfrm>
                <a:off x="4886325" y="2986088"/>
                <a:ext cx="2076450" cy="57626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等腰三角形 3">
                <a:extLst>
                  <a:ext uri="{FF2B5EF4-FFF2-40B4-BE49-F238E27FC236}">
                    <a16:creationId xmlns:a16="http://schemas.microsoft.com/office/drawing/2014/main" id="{F4CA5B06-7ADC-6D96-C390-421C01157FD8}"/>
                  </a:ext>
                </a:extLst>
              </p:cNvPr>
              <p:cNvSpPr/>
              <p:nvPr/>
            </p:nvSpPr>
            <p:spPr>
              <a:xfrm rot="5400000">
                <a:off x="7053394" y="2895468"/>
                <a:ext cx="576262" cy="757501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BF7E808B-E992-B6CD-9E76-7FDC293F977D}"/>
                  </a:ext>
                </a:extLst>
              </p:cNvPr>
              <p:cNvSpPr/>
              <p:nvPr/>
            </p:nvSpPr>
            <p:spPr>
              <a:xfrm rot="16200000">
                <a:off x="4426744" y="3102769"/>
                <a:ext cx="576262" cy="342900"/>
              </a:xfrm>
              <a:prstGeom prst="triangle">
                <a:avLst>
                  <a:gd name="adj" fmla="val 1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62398B8-7567-90D3-DDD6-0B3006C31F2F}"/>
                </a:ext>
              </a:extLst>
            </p:cNvPr>
            <p:cNvSpPr/>
            <p:nvPr/>
          </p:nvSpPr>
          <p:spPr>
            <a:xfrm>
              <a:off x="5748338" y="1028701"/>
              <a:ext cx="152400" cy="19573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等腰三角形 35">
              <a:extLst>
                <a:ext uri="{FF2B5EF4-FFF2-40B4-BE49-F238E27FC236}">
                  <a16:creationId xmlns:a16="http://schemas.microsoft.com/office/drawing/2014/main" id="{5215E6EB-742E-E06D-AF3C-DD188B8C4BAB}"/>
                </a:ext>
              </a:extLst>
            </p:cNvPr>
            <p:cNvSpPr/>
            <p:nvPr/>
          </p:nvSpPr>
          <p:spPr>
            <a:xfrm>
              <a:off x="4648200" y="1165860"/>
              <a:ext cx="1026795" cy="1748790"/>
            </a:xfrm>
            <a:custGeom>
              <a:avLst/>
              <a:gdLst>
                <a:gd name="connsiteX0" fmla="*/ 0 w 948690"/>
                <a:gd name="connsiteY0" fmla="*/ 1638300 h 1638300"/>
                <a:gd name="connsiteX1" fmla="*/ 948690 w 948690"/>
                <a:gd name="connsiteY1" fmla="*/ 0 h 1638300"/>
                <a:gd name="connsiteX2" fmla="*/ 948690 w 948690"/>
                <a:gd name="connsiteY2" fmla="*/ 1638300 h 1638300"/>
                <a:gd name="connsiteX3" fmla="*/ 0 w 948690"/>
                <a:gd name="connsiteY3" fmla="*/ 1638300 h 1638300"/>
                <a:gd name="connsiteX0" fmla="*/ 0 w 948690"/>
                <a:gd name="connsiteY0" fmla="*/ 1638300 h 1638300"/>
                <a:gd name="connsiteX1" fmla="*/ 313849 w 948690"/>
                <a:gd name="connsiteY1" fmla="*/ 1413034 h 1638300"/>
                <a:gd name="connsiteX2" fmla="*/ 948690 w 948690"/>
                <a:gd name="connsiteY2" fmla="*/ 0 h 1638300"/>
                <a:gd name="connsiteX3" fmla="*/ 948690 w 948690"/>
                <a:gd name="connsiteY3" fmla="*/ 1638300 h 1638300"/>
                <a:gd name="connsiteX4" fmla="*/ 0 w 948690"/>
                <a:gd name="connsiteY4" fmla="*/ 1638300 h 1638300"/>
                <a:gd name="connsiteX0" fmla="*/ 0 w 948690"/>
                <a:gd name="connsiteY0" fmla="*/ 1638300 h 1638300"/>
                <a:gd name="connsiteX1" fmla="*/ 313849 w 948690"/>
                <a:gd name="connsiteY1" fmla="*/ 1413034 h 1638300"/>
                <a:gd name="connsiteX2" fmla="*/ 948690 w 948690"/>
                <a:gd name="connsiteY2" fmla="*/ 0 h 1638300"/>
                <a:gd name="connsiteX3" fmla="*/ 948690 w 948690"/>
                <a:gd name="connsiteY3" fmla="*/ 1638300 h 1638300"/>
                <a:gd name="connsiteX4" fmla="*/ 0 w 948690"/>
                <a:gd name="connsiteY4" fmla="*/ 1638300 h 1638300"/>
                <a:gd name="connsiteX0" fmla="*/ 0 w 948690"/>
                <a:gd name="connsiteY0" fmla="*/ 1638300 h 1638300"/>
                <a:gd name="connsiteX1" fmla="*/ 313849 w 948690"/>
                <a:gd name="connsiteY1" fmla="*/ 1413034 h 1638300"/>
                <a:gd name="connsiteX2" fmla="*/ 948690 w 948690"/>
                <a:gd name="connsiteY2" fmla="*/ 0 h 1638300"/>
                <a:gd name="connsiteX3" fmla="*/ 948690 w 948690"/>
                <a:gd name="connsiteY3" fmla="*/ 1638300 h 1638300"/>
                <a:gd name="connsiteX4" fmla="*/ 0 w 948690"/>
                <a:gd name="connsiteY4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8690" h="1638300">
                  <a:moveTo>
                    <a:pt x="0" y="1638300"/>
                  </a:moveTo>
                  <a:cubicBezTo>
                    <a:pt x="18891" y="1602899"/>
                    <a:pt x="254477" y="1524635"/>
                    <a:pt x="313849" y="1413034"/>
                  </a:cubicBezTo>
                  <a:cubicBezTo>
                    <a:pt x="718344" y="822960"/>
                    <a:pt x="737076" y="471011"/>
                    <a:pt x="948690" y="0"/>
                  </a:cubicBezTo>
                  <a:lnTo>
                    <a:pt x="948690" y="1638300"/>
                  </a:lnTo>
                  <a:lnTo>
                    <a:pt x="0" y="16383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B25010ED-B11A-A2B7-6559-BFD30462A0B0}"/>
                </a:ext>
              </a:extLst>
            </p:cNvPr>
            <p:cNvSpPr/>
            <p:nvPr/>
          </p:nvSpPr>
          <p:spPr>
            <a:xfrm rot="5400000">
              <a:off x="5842159" y="1098447"/>
              <a:ext cx="1752599" cy="1879808"/>
            </a:xfrm>
            <a:custGeom>
              <a:avLst/>
              <a:gdLst>
                <a:gd name="connsiteX0" fmla="*/ 0 w 1748789"/>
                <a:gd name="connsiteY0" fmla="*/ 1746195 h 1746195"/>
                <a:gd name="connsiteX1" fmla="*/ 1748789 w 1748789"/>
                <a:gd name="connsiteY1" fmla="*/ 0 h 1746195"/>
                <a:gd name="connsiteX2" fmla="*/ 1748789 w 1748789"/>
                <a:gd name="connsiteY2" fmla="*/ 1746195 h 1746195"/>
                <a:gd name="connsiteX3" fmla="*/ 0 w 1748789"/>
                <a:gd name="connsiteY3" fmla="*/ 1746195 h 1746195"/>
                <a:gd name="connsiteX0" fmla="*/ 0 w 1748789"/>
                <a:gd name="connsiteY0" fmla="*/ 1746195 h 1746195"/>
                <a:gd name="connsiteX1" fmla="*/ 1748789 w 1748789"/>
                <a:gd name="connsiteY1" fmla="*/ 0 h 1746195"/>
                <a:gd name="connsiteX2" fmla="*/ 1748789 w 1748789"/>
                <a:gd name="connsiteY2" fmla="*/ 1746195 h 1746195"/>
                <a:gd name="connsiteX3" fmla="*/ 1249679 w 1748789"/>
                <a:gd name="connsiteY3" fmla="*/ 1460446 h 1746195"/>
                <a:gd name="connsiteX4" fmla="*/ 0 w 1748789"/>
                <a:gd name="connsiteY4" fmla="*/ 1746195 h 1746195"/>
                <a:gd name="connsiteX0" fmla="*/ 0 w 1748789"/>
                <a:gd name="connsiteY0" fmla="*/ 1746195 h 1746195"/>
                <a:gd name="connsiteX1" fmla="*/ 1748789 w 1748789"/>
                <a:gd name="connsiteY1" fmla="*/ 0 h 1746195"/>
                <a:gd name="connsiteX2" fmla="*/ 1748789 w 1748789"/>
                <a:gd name="connsiteY2" fmla="*/ 1746195 h 1746195"/>
                <a:gd name="connsiteX3" fmla="*/ 1249679 w 1748789"/>
                <a:gd name="connsiteY3" fmla="*/ 1460446 h 1746195"/>
                <a:gd name="connsiteX4" fmla="*/ 0 w 1748789"/>
                <a:gd name="connsiteY4" fmla="*/ 1746195 h 1746195"/>
                <a:gd name="connsiteX0" fmla="*/ 0 w 1748789"/>
                <a:gd name="connsiteY0" fmla="*/ 1746195 h 1746195"/>
                <a:gd name="connsiteX1" fmla="*/ 1748789 w 1748789"/>
                <a:gd name="connsiteY1" fmla="*/ 0 h 1746195"/>
                <a:gd name="connsiteX2" fmla="*/ 1748789 w 1748789"/>
                <a:gd name="connsiteY2" fmla="*/ 1746195 h 1746195"/>
                <a:gd name="connsiteX3" fmla="*/ 1249679 w 1748789"/>
                <a:gd name="connsiteY3" fmla="*/ 1460446 h 1746195"/>
                <a:gd name="connsiteX4" fmla="*/ 0 w 1748789"/>
                <a:gd name="connsiteY4" fmla="*/ 1746195 h 1746195"/>
                <a:gd name="connsiteX0" fmla="*/ 0 w 1752599"/>
                <a:gd name="connsiteY0" fmla="*/ 1746195 h 1757625"/>
                <a:gd name="connsiteX1" fmla="*/ 1748789 w 1752599"/>
                <a:gd name="connsiteY1" fmla="*/ 0 h 1757625"/>
                <a:gd name="connsiteX2" fmla="*/ 1752599 w 1752599"/>
                <a:gd name="connsiteY2" fmla="*/ 1757625 h 1757625"/>
                <a:gd name="connsiteX3" fmla="*/ 1249679 w 1752599"/>
                <a:gd name="connsiteY3" fmla="*/ 1460446 h 1757625"/>
                <a:gd name="connsiteX4" fmla="*/ 0 w 1752599"/>
                <a:gd name="connsiteY4" fmla="*/ 1746195 h 1757625"/>
                <a:gd name="connsiteX0" fmla="*/ 0 w 1752599"/>
                <a:gd name="connsiteY0" fmla="*/ 1746195 h 1757625"/>
                <a:gd name="connsiteX1" fmla="*/ 933449 w 1752599"/>
                <a:gd name="connsiteY1" fmla="*/ 312683 h 1757625"/>
                <a:gd name="connsiteX2" fmla="*/ 1748789 w 1752599"/>
                <a:gd name="connsiteY2" fmla="*/ 0 h 1757625"/>
                <a:gd name="connsiteX3" fmla="*/ 1752599 w 1752599"/>
                <a:gd name="connsiteY3" fmla="*/ 1757625 h 1757625"/>
                <a:gd name="connsiteX4" fmla="*/ 1249679 w 1752599"/>
                <a:gd name="connsiteY4" fmla="*/ 1460446 h 1757625"/>
                <a:gd name="connsiteX5" fmla="*/ 0 w 1752599"/>
                <a:gd name="connsiteY5" fmla="*/ 1746195 h 1757625"/>
                <a:gd name="connsiteX0" fmla="*/ 0 w 1752599"/>
                <a:gd name="connsiteY0" fmla="*/ 1746195 h 1757625"/>
                <a:gd name="connsiteX1" fmla="*/ 933449 w 1752599"/>
                <a:gd name="connsiteY1" fmla="*/ 312683 h 1757625"/>
                <a:gd name="connsiteX2" fmla="*/ 1748789 w 1752599"/>
                <a:gd name="connsiteY2" fmla="*/ 0 h 1757625"/>
                <a:gd name="connsiteX3" fmla="*/ 1752599 w 1752599"/>
                <a:gd name="connsiteY3" fmla="*/ 1757625 h 1757625"/>
                <a:gd name="connsiteX4" fmla="*/ 1249679 w 1752599"/>
                <a:gd name="connsiteY4" fmla="*/ 1460446 h 1757625"/>
                <a:gd name="connsiteX5" fmla="*/ 0 w 1752599"/>
                <a:gd name="connsiteY5" fmla="*/ 1746195 h 1757625"/>
                <a:gd name="connsiteX0" fmla="*/ 0 w 1752599"/>
                <a:gd name="connsiteY0" fmla="*/ 1746195 h 1757625"/>
                <a:gd name="connsiteX1" fmla="*/ 1021079 w 1752599"/>
                <a:gd name="connsiteY1" fmla="*/ 461273 h 1757625"/>
                <a:gd name="connsiteX2" fmla="*/ 1748789 w 1752599"/>
                <a:gd name="connsiteY2" fmla="*/ 0 h 1757625"/>
                <a:gd name="connsiteX3" fmla="*/ 1752599 w 1752599"/>
                <a:gd name="connsiteY3" fmla="*/ 1757625 h 1757625"/>
                <a:gd name="connsiteX4" fmla="*/ 1249679 w 1752599"/>
                <a:gd name="connsiteY4" fmla="*/ 1460446 h 1757625"/>
                <a:gd name="connsiteX5" fmla="*/ 0 w 1752599"/>
                <a:gd name="connsiteY5" fmla="*/ 1746195 h 1757625"/>
                <a:gd name="connsiteX0" fmla="*/ 0 w 1752599"/>
                <a:gd name="connsiteY0" fmla="*/ 1746195 h 1757625"/>
                <a:gd name="connsiteX1" fmla="*/ 963929 w 1752599"/>
                <a:gd name="connsiteY1" fmla="*/ 449843 h 1757625"/>
                <a:gd name="connsiteX2" fmla="*/ 1748789 w 1752599"/>
                <a:gd name="connsiteY2" fmla="*/ 0 h 1757625"/>
                <a:gd name="connsiteX3" fmla="*/ 1752599 w 1752599"/>
                <a:gd name="connsiteY3" fmla="*/ 1757625 h 1757625"/>
                <a:gd name="connsiteX4" fmla="*/ 1249679 w 1752599"/>
                <a:gd name="connsiteY4" fmla="*/ 1460446 h 1757625"/>
                <a:gd name="connsiteX5" fmla="*/ 0 w 1752599"/>
                <a:gd name="connsiteY5" fmla="*/ 1746195 h 1757625"/>
                <a:gd name="connsiteX0" fmla="*/ 0 w 1752599"/>
                <a:gd name="connsiteY0" fmla="*/ 1746195 h 1757625"/>
                <a:gd name="connsiteX1" fmla="*/ 1150619 w 1752599"/>
                <a:gd name="connsiteY1" fmla="*/ 213623 h 1757625"/>
                <a:gd name="connsiteX2" fmla="*/ 1748789 w 1752599"/>
                <a:gd name="connsiteY2" fmla="*/ 0 h 1757625"/>
                <a:gd name="connsiteX3" fmla="*/ 1752599 w 1752599"/>
                <a:gd name="connsiteY3" fmla="*/ 1757625 h 1757625"/>
                <a:gd name="connsiteX4" fmla="*/ 1249679 w 1752599"/>
                <a:gd name="connsiteY4" fmla="*/ 1460446 h 1757625"/>
                <a:gd name="connsiteX5" fmla="*/ 0 w 1752599"/>
                <a:gd name="connsiteY5" fmla="*/ 1746195 h 1757625"/>
                <a:gd name="connsiteX0" fmla="*/ 0 w 1752599"/>
                <a:gd name="connsiteY0" fmla="*/ 1746195 h 1879808"/>
                <a:gd name="connsiteX1" fmla="*/ 1150619 w 1752599"/>
                <a:gd name="connsiteY1" fmla="*/ 213623 h 1879808"/>
                <a:gd name="connsiteX2" fmla="*/ 1748789 w 1752599"/>
                <a:gd name="connsiteY2" fmla="*/ 0 h 1879808"/>
                <a:gd name="connsiteX3" fmla="*/ 1752599 w 1752599"/>
                <a:gd name="connsiteY3" fmla="*/ 1757625 h 1879808"/>
                <a:gd name="connsiteX4" fmla="*/ 1678780 w 1752599"/>
                <a:gd name="connsiteY4" fmla="*/ 1688569 h 1879808"/>
                <a:gd name="connsiteX5" fmla="*/ 1249679 w 1752599"/>
                <a:gd name="connsiteY5" fmla="*/ 1460446 h 1879808"/>
                <a:gd name="connsiteX6" fmla="*/ 0 w 1752599"/>
                <a:gd name="connsiteY6" fmla="*/ 1746195 h 187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2599" h="1879808">
                  <a:moveTo>
                    <a:pt x="0" y="1746195"/>
                  </a:moveTo>
                  <a:cubicBezTo>
                    <a:pt x="276860" y="1466478"/>
                    <a:pt x="294639" y="813380"/>
                    <a:pt x="1150619" y="213623"/>
                  </a:cubicBezTo>
                  <a:lnTo>
                    <a:pt x="1748789" y="0"/>
                  </a:lnTo>
                  <a:lnTo>
                    <a:pt x="1752599" y="1757625"/>
                  </a:lnTo>
                  <a:cubicBezTo>
                    <a:pt x="1739740" y="2046991"/>
                    <a:pt x="1762600" y="1738099"/>
                    <a:pt x="1678780" y="1688569"/>
                  </a:cubicBezTo>
                  <a:cubicBezTo>
                    <a:pt x="1594960" y="1639039"/>
                    <a:pt x="1528285" y="1458779"/>
                    <a:pt x="1249679" y="1460446"/>
                  </a:cubicBezTo>
                  <a:cubicBezTo>
                    <a:pt x="665479" y="1456636"/>
                    <a:pt x="416560" y="1650945"/>
                    <a:pt x="0" y="174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FC159E89-F7AD-4EB0-7EA9-CB61FED78469}"/>
              </a:ext>
            </a:extLst>
          </p:cNvPr>
          <p:cNvSpPr txBox="1"/>
          <p:nvPr/>
        </p:nvSpPr>
        <p:spPr>
          <a:xfrm>
            <a:off x="4868166" y="4168564"/>
            <a:ext cx="2219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Sailboat Specifications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8AF411A-7D7C-C0B3-F2CE-BB63E7E2864B}"/>
              </a:ext>
            </a:extLst>
          </p:cNvPr>
          <p:cNvGrpSpPr/>
          <p:nvPr/>
        </p:nvGrpSpPr>
        <p:grpSpPr>
          <a:xfrm>
            <a:off x="3460398" y="4245487"/>
            <a:ext cx="1216659" cy="545783"/>
            <a:chOff x="4997451" y="2528887"/>
            <a:chExt cx="1216659" cy="545783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6581C62A-6E08-810E-C76A-AD5C7B4FB66E}"/>
                </a:ext>
              </a:extLst>
            </p:cNvPr>
            <p:cNvSpPr/>
            <p:nvPr/>
          </p:nvSpPr>
          <p:spPr>
            <a:xfrm>
              <a:off x="4997451" y="2528887"/>
              <a:ext cx="1216659" cy="545783"/>
            </a:xfrm>
            <a:prstGeom prst="roundRect">
              <a:avLst>
                <a:gd name="adj" fmla="val 50000"/>
              </a:avLst>
            </a:prstGeom>
            <a:solidFill>
              <a:srgbClr val="69D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形 40" descr="固定 纯色填充">
              <a:extLst>
                <a:ext uri="{FF2B5EF4-FFF2-40B4-BE49-F238E27FC236}">
                  <a16:creationId xmlns:a16="http://schemas.microsoft.com/office/drawing/2014/main" id="{86981FFD-110E-E088-E3E2-6F2DBCCB0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72794" y="2621911"/>
              <a:ext cx="352645" cy="352645"/>
            </a:xfrm>
            <a:prstGeom prst="rect">
              <a:avLst/>
            </a:prstGeom>
          </p:spPr>
        </p:pic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72C2C4D6-E906-A72B-480C-20A78145F60E}"/>
                </a:ext>
              </a:extLst>
            </p:cNvPr>
            <p:cNvSpPr txBox="1"/>
            <p:nvPr/>
          </p:nvSpPr>
          <p:spPr>
            <a:xfrm>
              <a:off x="5380379" y="2644344"/>
              <a:ext cx="6819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Make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8047651-8FD4-DE3D-1815-1D074A5804B8}"/>
              </a:ext>
            </a:extLst>
          </p:cNvPr>
          <p:cNvGrpSpPr/>
          <p:nvPr/>
        </p:nvGrpSpPr>
        <p:grpSpPr>
          <a:xfrm>
            <a:off x="3605787" y="3059985"/>
            <a:ext cx="1262379" cy="545783"/>
            <a:chOff x="4997451" y="2528887"/>
            <a:chExt cx="1262379" cy="545783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8DA3E7FE-04BC-5B94-A287-3477883FF3C8}"/>
                </a:ext>
              </a:extLst>
            </p:cNvPr>
            <p:cNvSpPr/>
            <p:nvPr/>
          </p:nvSpPr>
          <p:spPr>
            <a:xfrm>
              <a:off x="4997451" y="2528887"/>
              <a:ext cx="1262379" cy="545783"/>
            </a:xfrm>
            <a:prstGeom prst="roundRect">
              <a:avLst>
                <a:gd name="adj" fmla="val 50000"/>
              </a:avLst>
            </a:prstGeom>
            <a:solidFill>
              <a:srgbClr val="69D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8" name="图形 47" descr="固定 纯色填充">
              <a:extLst>
                <a:ext uri="{FF2B5EF4-FFF2-40B4-BE49-F238E27FC236}">
                  <a16:creationId xmlns:a16="http://schemas.microsoft.com/office/drawing/2014/main" id="{239746C6-1353-2966-9871-0FD8B9E4B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72794" y="2621911"/>
              <a:ext cx="352645" cy="352645"/>
            </a:xfrm>
            <a:prstGeom prst="rect">
              <a:avLst/>
            </a:prstGeom>
          </p:spPr>
        </p:pic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467BCB42-318E-B8BB-F73F-8EF450CC7DF7}"/>
                </a:ext>
              </a:extLst>
            </p:cNvPr>
            <p:cNvSpPr txBox="1"/>
            <p:nvPr/>
          </p:nvSpPr>
          <p:spPr>
            <a:xfrm>
              <a:off x="5380378" y="2644344"/>
              <a:ext cx="833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Variant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3BE416C-01E8-09C8-E33E-EA07F28EABD5}"/>
              </a:ext>
            </a:extLst>
          </p:cNvPr>
          <p:cNvGrpSpPr/>
          <p:nvPr/>
        </p:nvGrpSpPr>
        <p:grpSpPr>
          <a:xfrm>
            <a:off x="7088133" y="3300400"/>
            <a:ext cx="1271642" cy="545783"/>
            <a:chOff x="4659258" y="2616568"/>
            <a:chExt cx="1271642" cy="545783"/>
          </a:xfrm>
        </p:grpSpPr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6A179E13-6337-A60F-6014-EC23393D1E40}"/>
                </a:ext>
              </a:extLst>
            </p:cNvPr>
            <p:cNvSpPr/>
            <p:nvPr/>
          </p:nvSpPr>
          <p:spPr>
            <a:xfrm>
              <a:off x="4659258" y="2616568"/>
              <a:ext cx="1271642" cy="545783"/>
            </a:xfrm>
            <a:prstGeom prst="roundRect">
              <a:avLst>
                <a:gd name="adj" fmla="val 50000"/>
              </a:avLst>
            </a:prstGeom>
            <a:solidFill>
              <a:srgbClr val="69D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2" name="图形 51" descr="固定 纯色填充">
              <a:extLst>
                <a:ext uri="{FF2B5EF4-FFF2-40B4-BE49-F238E27FC236}">
                  <a16:creationId xmlns:a16="http://schemas.microsoft.com/office/drawing/2014/main" id="{2BB8377B-3E21-B4FA-BA70-2E4FA3A1E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34601" y="2709592"/>
              <a:ext cx="352645" cy="352645"/>
            </a:xfrm>
            <a:prstGeom prst="rect">
              <a:avLst/>
            </a:prstGeom>
          </p:spPr>
        </p:pic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D71E96AF-6694-D1A4-8F07-FD6D1334427F}"/>
                </a:ext>
              </a:extLst>
            </p:cNvPr>
            <p:cNvSpPr txBox="1"/>
            <p:nvPr/>
          </p:nvSpPr>
          <p:spPr>
            <a:xfrm>
              <a:off x="5042185" y="2732025"/>
              <a:ext cx="833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Length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47E67CB-4E0D-86BE-E691-1588F459BF11}"/>
              </a:ext>
            </a:extLst>
          </p:cNvPr>
          <p:cNvGrpSpPr/>
          <p:nvPr/>
        </p:nvGrpSpPr>
        <p:grpSpPr>
          <a:xfrm>
            <a:off x="7246989" y="4366677"/>
            <a:ext cx="1216658" cy="545783"/>
            <a:chOff x="4659258" y="2616568"/>
            <a:chExt cx="1216658" cy="545783"/>
          </a:xfrm>
        </p:grpSpPr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23FBC64B-0218-E648-694C-9A159787943C}"/>
                </a:ext>
              </a:extLst>
            </p:cNvPr>
            <p:cNvSpPr/>
            <p:nvPr/>
          </p:nvSpPr>
          <p:spPr>
            <a:xfrm>
              <a:off x="4659258" y="2616568"/>
              <a:ext cx="1131553" cy="545783"/>
            </a:xfrm>
            <a:prstGeom prst="roundRect">
              <a:avLst>
                <a:gd name="adj" fmla="val 50000"/>
              </a:avLst>
            </a:prstGeom>
            <a:solidFill>
              <a:srgbClr val="69D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7" name="图形 56" descr="固定 纯色填充">
              <a:extLst>
                <a:ext uri="{FF2B5EF4-FFF2-40B4-BE49-F238E27FC236}">
                  <a16:creationId xmlns:a16="http://schemas.microsoft.com/office/drawing/2014/main" id="{3142364B-8468-8736-E696-6E8BE2A1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34601" y="2709592"/>
              <a:ext cx="352645" cy="352645"/>
            </a:xfrm>
            <a:prstGeom prst="rect">
              <a:avLst/>
            </a:prstGeom>
          </p:spPr>
        </p:pic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A6F62790-EDDD-6892-A74E-651B6AC3C7DF}"/>
                </a:ext>
              </a:extLst>
            </p:cNvPr>
            <p:cNvSpPr txBox="1"/>
            <p:nvPr/>
          </p:nvSpPr>
          <p:spPr>
            <a:xfrm>
              <a:off x="5042185" y="2732025"/>
              <a:ext cx="833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Beam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14844256-6A46-9ADD-B5C7-704B205D1C63}"/>
              </a:ext>
            </a:extLst>
          </p:cNvPr>
          <p:cNvGrpSpPr/>
          <p:nvPr/>
        </p:nvGrpSpPr>
        <p:grpSpPr>
          <a:xfrm>
            <a:off x="4726916" y="2035467"/>
            <a:ext cx="1064910" cy="545783"/>
            <a:chOff x="4997452" y="2528887"/>
            <a:chExt cx="1064910" cy="545783"/>
          </a:xfrm>
        </p:grpSpPr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3BC904B5-75B6-5271-96D1-38875E29BBEB}"/>
                </a:ext>
              </a:extLst>
            </p:cNvPr>
            <p:cNvSpPr/>
            <p:nvPr/>
          </p:nvSpPr>
          <p:spPr>
            <a:xfrm>
              <a:off x="4997452" y="2528887"/>
              <a:ext cx="1064910" cy="545783"/>
            </a:xfrm>
            <a:prstGeom prst="roundRect">
              <a:avLst>
                <a:gd name="adj" fmla="val 50000"/>
              </a:avLst>
            </a:prstGeom>
            <a:solidFill>
              <a:srgbClr val="69D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1" name="图形 60" descr="固定 纯色填充">
              <a:extLst>
                <a:ext uri="{FF2B5EF4-FFF2-40B4-BE49-F238E27FC236}">
                  <a16:creationId xmlns:a16="http://schemas.microsoft.com/office/drawing/2014/main" id="{A7629502-4A0A-B354-7BA9-905582FD2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72794" y="2621911"/>
              <a:ext cx="352645" cy="352645"/>
            </a:xfrm>
            <a:prstGeom prst="rect">
              <a:avLst/>
            </a:prstGeom>
          </p:spPr>
        </p:pic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0C25C77D-B579-0195-6ADC-55CC9ECBB54E}"/>
                </a:ext>
              </a:extLst>
            </p:cNvPr>
            <p:cNvSpPr txBox="1"/>
            <p:nvPr/>
          </p:nvSpPr>
          <p:spPr>
            <a:xfrm>
              <a:off x="5380379" y="2644344"/>
              <a:ext cx="6819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Year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4A8183AE-8285-339E-2A18-90BA109B278D}"/>
              </a:ext>
            </a:extLst>
          </p:cNvPr>
          <p:cNvGrpSpPr/>
          <p:nvPr/>
        </p:nvGrpSpPr>
        <p:grpSpPr>
          <a:xfrm>
            <a:off x="6391973" y="2225965"/>
            <a:ext cx="1216658" cy="545783"/>
            <a:chOff x="4659258" y="2616568"/>
            <a:chExt cx="1216658" cy="545783"/>
          </a:xfrm>
        </p:grpSpPr>
        <p:sp>
          <p:nvSpPr>
            <p:cNvPr id="1024" name="矩形: 圆角 1023">
              <a:extLst>
                <a:ext uri="{FF2B5EF4-FFF2-40B4-BE49-F238E27FC236}">
                  <a16:creationId xmlns:a16="http://schemas.microsoft.com/office/drawing/2014/main" id="{DBD729BB-0C8F-9A78-E578-956470B0B019}"/>
                </a:ext>
              </a:extLst>
            </p:cNvPr>
            <p:cNvSpPr/>
            <p:nvPr/>
          </p:nvSpPr>
          <p:spPr>
            <a:xfrm>
              <a:off x="4659258" y="2616568"/>
              <a:ext cx="1131553" cy="545783"/>
            </a:xfrm>
            <a:prstGeom prst="roundRect">
              <a:avLst>
                <a:gd name="adj" fmla="val 50000"/>
              </a:avLst>
            </a:prstGeom>
            <a:solidFill>
              <a:srgbClr val="69D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5" name="图形 1024" descr="固定 纯色填充">
              <a:extLst>
                <a:ext uri="{FF2B5EF4-FFF2-40B4-BE49-F238E27FC236}">
                  <a16:creationId xmlns:a16="http://schemas.microsoft.com/office/drawing/2014/main" id="{76AF5A50-4901-E3CF-83B5-3CD971B00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34601" y="2709592"/>
              <a:ext cx="352645" cy="352645"/>
            </a:xfrm>
            <a:prstGeom prst="rect">
              <a:avLst/>
            </a:prstGeom>
          </p:spPr>
        </p:pic>
        <p:sp>
          <p:nvSpPr>
            <p:cNvPr id="1027" name="文本框 1026">
              <a:extLst>
                <a:ext uri="{FF2B5EF4-FFF2-40B4-BE49-F238E27FC236}">
                  <a16:creationId xmlns:a16="http://schemas.microsoft.com/office/drawing/2014/main" id="{9C9AA311-65AB-2844-FC06-8DA85FFD4FB3}"/>
                </a:ext>
              </a:extLst>
            </p:cNvPr>
            <p:cNvSpPr txBox="1"/>
            <p:nvPr/>
          </p:nvSpPr>
          <p:spPr>
            <a:xfrm>
              <a:off x="5042185" y="2732025"/>
              <a:ext cx="833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Draft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8" name="组合 1027">
            <a:extLst>
              <a:ext uri="{FF2B5EF4-FFF2-40B4-BE49-F238E27FC236}">
                <a16:creationId xmlns:a16="http://schemas.microsoft.com/office/drawing/2014/main" id="{3876944A-ED24-03D5-35BD-AD9FE800602D}"/>
              </a:ext>
            </a:extLst>
          </p:cNvPr>
          <p:cNvGrpSpPr/>
          <p:nvPr/>
        </p:nvGrpSpPr>
        <p:grpSpPr>
          <a:xfrm>
            <a:off x="5114522" y="4791270"/>
            <a:ext cx="1824883" cy="545783"/>
            <a:chOff x="4997451" y="2528887"/>
            <a:chExt cx="1824883" cy="545783"/>
          </a:xfrm>
        </p:grpSpPr>
        <p:sp>
          <p:nvSpPr>
            <p:cNvPr id="1029" name="矩形: 圆角 1028">
              <a:extLst>
                <a:ext uri="{FF2B5EF4-FFF2-40B4-BE49-F238E27FC236}">
                  <a16:creationId xmlns:a16="http://schemas.microsoft.com/office/drawing/2014/main" id="{B17E0628-CFC4-0558-F872-AA3BABEF6BD0}"/>
                </a:ext>
              </a:extLst>
            </p:cNvPr>
            <p:cNvSpPr/>
            <p:nvPr/>
          </p:nvSpPr>
          <p:spPr>
            <a:xfrm>
              <a:off x="4997451" y="2528887"/>
              <a:ext cx="1801583" cy="545783"/>
            </a:xfrm>
            <a:prstGeom prst="roundRect">
              <a:avLst>
                <a:gd name="adj" fmla="val 50000"/>
              </a:avLst>
            </a:prstGeom>
            <a:solidFill>
              <a:srgbClr val="69D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30" name="图形 1029" descr="固定 纯色填充">
              <a:extLst>
                <a:ext uri="{FF2B5EF4-FFF2-40B4-BE49-F238E27FC236}">
                  <a16:creationId xmlns:a16="http://schemas.microsoft.com/office/drawing/2014/main" id="{D88C3730-B0F3-57C9-169E-B9C3E99FB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72794" y="2621911"/>
              <a:ext cx="352645" cy="352645"/>
            </a:xfrm>
            <a:prstGeom prst="rect">
              <a:avLst/>
            </a:prstGeom>
          </p:spPr>
        </p:pic>
        <p:sp>
          <p:nvSpPr>
            <p:cNvPr id="1031" name="文本框 1030">
              <a:extLst>
                <a:ext uri="{FF2B5EF4-FFF2-40B4-BE49-F238E27FC236}">
                  <a16:creationId xmlns:a16="http://schemas.microsoft.com/office/drawing/2014/main" id="{6319E34C-A79D-7B14-D19E-A4C7DF4A62A6}"/>
                </a:ext>
              </a:extLst>
            </p:cNvPr>
            <p:cNvSpPr txBox="1"/>
            <p:nvPr/>
          </p:nvSpPr>
          <p:spPr>
            <a:xfrm>
              <a:off x="5380378" y="2644344"/>
              <a:ext cx="1441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Displacement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78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 descr="地球仪 - 亚洲 纯色填充">
            <a:extLst>
              <a:ext uri="{FF2B5EF4-FFF2-40B4-BE49-F238E27FC236}">
                <a16:creationId xmlns:a16="http://schemas.microsoft.com/office/drawing/2014/main" id="{CA286148-BF8F-FF7B-38C0-75D644418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342" y="2722019"/>
            <a:ext cx="1205512" cy="120551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2011A2B-535A-FC68-FBFA-7B4495F97964}"/>
              </a:ext>
            </a:extLst>
          </p:cNvPr>
          <p:cNvSpPr txBox="1"/>
          <p:nvPr/>
        </p:nvSpPr>
        <p:spPr>
          <a:xfrm>
            <a:off x="5145134" y="3805126"/>
            <a:ext cx="1463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Position Traits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AF12DB1-79BB-B1A1-4717-8E7D855FFBC0}"/>
              </a:ext>
            </a:extLst>
          </p:cNvPr>
          <p:cNvGrpSpPr/>
          <p:nvPr/>
        </p:nvGrpSpPr>
        <p:grpSpPr>
          <a:xfrm>
            <a:off x="4268518" y="2084233"/>
            <a:ext cx="1405221" cy="545783"/>
            <a:chOff x="4659258" y="2616568"/>
            <a:chExt cx="1405221" cy="545783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7DD885D9-E247-7E44-0C1A-6739F8E4D078}"/>
                </a:ext>
              </a:extLst>
            </p:cNvPr>
            <p:cNvSpPr/>
            <p:nvPr/>
          </p:nvSpPr>
          <p:spPr>
            <a:xfrm>
              <a:off x="4659258" y="2616568"/>
              <a:ext cx="1405221" cy="545783"/>
            </a:xfrm>
            <a:prstGeom prst="roundRect">
              <a:avLst>
                <a:gd name="adj" fmla="val 50000"/>
              </a:avLst>
            </a:prstGeom>
            <a:solidFill>
              <a:srgbClr val="15F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形 5" descr="固定 纯色填充">
              <a:extLst>
                <a:ext uri="{FF2B5EF4-FFF2-40B4-BE49-F238E27FC236}">
                  <a16:creationId xmlns:a16="http://schemas.microsoft.com/office/drawing/2014/main" id="{D1D1E3CC-9297-7FF9-CCD8-0C0B686FA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34601" y="2709592"/>
              <a:ext cx="352645" cy="35264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1F89E50-EC45-69AE-DF19-20991B449A34}"/>
                </a:ext>
              </a:extLst>
            </p:cNvPr>
            <p:cNvSpPr txBox="1"/>
            <p:nvPr/>
          </p:nvSpPr>
          <p:spPr>
            <a:xfrm>
              <a:off x="5042185" y="2732025"/>
              <a:ext cx="917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Country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C05CB6F-8DC2-183D-DB2C-3B9E0894E87C}"/>
              </a:ext>
            </a:extLst>
          </p:cNvPr>
          <p:cNvGrpSpPr/>
          <p:nvPr/>
        </p:nvGrpSpPr>
        <p:grpSpPr>
          <a:xfrm>
            <a:off x="6792443" y="3522997"/>
            <a:ext cx="1300446" cy="545783"/>
            <a:chOff x="4659258" y="2616568"/>
            <a:chExt cx="1300446" cy="545783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0EABB4E-F316-52F5-55C0-70518D14469D}"/>
                </a:ext>
              </a:extLst>
            </p:cNvPr>
            <p:cNvSpPr/>
            <p:nvPr/>
          </p:nvSpPr>
          <p:spPr>
            <a:xfrm>
              <a:off x="4659258" y="2616568"/>
              <a:ext cx="1230079" cy="545783"/>
            </a:xfrm>
            <a:prstGeom prst="roundRect">
              <a:avLst>
                <a:gd name="adj" fmla="val 50000"/>
              </a:avLst>
            </a:prstGeom>
            <a:solidFill>
              <a:srgbClr val="15F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形 9" descr="固定 纯色填充">
              <a:extLst>
                <a:ext uri="{FF2B5EF4-FFF2-40B4-BE49-F238E27FC236}">
                  <a16:creationId xmlns:a16="http://schemas.microsoft.com/office/drawing/2014/main" id="{0033C5F0-10C7-0A0A-F96D-AA72CE3F3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34601" y="2709592"/>
              <a:ext cx="352645" cy="352645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96AE302-0570-D1F3-8C11-E55D86AE8B20}"/>
                </a:ext>
              </a:extLst>
            </p:cNvPr>
            <p:cNvSpPr txBox="1"/>
            <p:nvPr/>
          </p:nvSpPr>
          <p:spPr>
            <a:xfrm>
              <a:off x="5042185" y="2732025"/>
              <a:ext cx="917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Region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7AD652D-7260-7171-034D-BAB1407D67B9}"/>
              </a:ext>
            </a:extLst>
          </p:cNvPr>
          <p:cNvGrpSpPr/>
          <p:nvPr/>
        </p:nvGrpSpPr>
        <p:grpSpPr>
          <a:xfrm>
            <a:off x="3820104" y="3227670"/>
            <a:ext cx="1300446" cy="545783"/>
            <a:chOff x="4659258" y="2616568"/>
            <a:chExt cx="1300446" cy="545783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AE22C017-C61E-A855-0157-927AA4AAAC79}"/>
                </a:ext>
              </a:extLst>
            </p:cNvPr>
            <p:cNvSpPr/>
            <p:nvPr/>
          </p:nvSpPr>
          <p:spPr>
            <a:xfrm>
              <a:off x="4659258" y="2616568"/>
              <a:ext cx="1230079" cy="545783"/>
            </a:xfrm>
            <a:prstGeom prst="roundRect">
              <a:avLst>
                <a:gd name="adj" fmla="val 50000"/>
              </a:avLst>
            </a:prstGeom>
            <a:solidFill>
              <a:srgbClr val="15F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形 13" descr="固定 纯色填充">
              <a:extLst>
                <a:ext uri="{FF2B5EF4-FFF2-40B4-BE49-F238E27FC236}">
                  <a16:creationId xmlns:a16="http://schemas.microsoft.com/office/drawing/2014/main" id="{E04B9ACD-096E-6909-2B8C-02C8C915D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34601" y="2709592"/>
              <a:ext cx="352645" cy="352645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B2CF2C0-1182-E858-6018-6F475C3848FB}"/>
                </a:ext>
              </a:extLst>
            </p:cNvPr>
            <p:cNvSpPr txBox="1"/>
            <p:nvPr/>
          </p:nvSpPr>
          <p:spPr>
            <a:xfrm>
              <a:off x="5042185" y="2732025"/>
              <a:ext cx="917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GDP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45DBCF9-3E50-63F9-11A3-C1E368AD40AF}"/>
              </a:ext>
            </a:extLst>
          </p:cNvPr>
          <p:cNvGrpSpPr/>
          <p:nvPr/>
        </p:nvGrpSpPr>
        <p:grpSpPr>
          <a:xfrm>
            <a:off x="4483553" y="4304201"/>
            <a:ext cx="2477379" cy="545783"/>
            <a:chOff x="4659257" y="2616568"/>
            <a:chExt cx="2477379" cy="545783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14DF43C8-D0B0-88FD-F9F7-34EF6C75A88E}"/>
                </a:ext>
              </a:extLst>
            </p:cNvPr>
            <p:cNvSpPr/>
            <p:nvPr/>
          </p:nvSpPr>
          <p:spPr>
            <a:xfrm>
              <a:off x="4659257" y="2616568"/>
              <a:ext cx="2477379" cy="545783"/>
            </a:xfrm>
            <a:prstGeom prst="roundRect">
              <a:avLst>
                <a:gd name="adj" fmla="val 50000"/>
              </a:avLst>
            </a:prstGeom>
            <a:solidFill>
              <a:srgbClr val="15F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8" name="图形 17" descr="固定 纯色填充">
              <a:extLst>
                <a:ext uri="{FF2B5EF4-FFF2-40B4-BE49-F238E27FC236}">
                  <a16:creationId xmlns:a16="http://schemas.microsoft.com/office/drawing/2014/main" id="{2922FB8E-5E87-602E-CD4E-E3A3FD843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34601" y="2709592"/>
              <a:ext cx="352645" cy="352645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66490BA-8EA0-F058-9FCC-F7F8B51E681E}"/>
                </a:ext>
              </a:extLst>
            </p:cNvPr>
            <p:cNvSpPr txBox="1"/>
            <p:nvPr/>
          </p:nvSpPr>
          <p:spPr>
            <a:xfrm>
              <a:off x="5042185" y="2732025"/>
              <a:ext cx="2038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Unemployment Rate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13C1296-1B43-4422-D957-405CECD44F87}"/>
              </a:ext>
            </a:extLst>
          </p:cNvPr>
          <p:cNvGrpSpPr/>
          <p:nvPr/>
        </p:nvGrpSpPr>
        <p:grpSpPr>
          <a:xfrm>
            <a:off x="6395284" y="2449127"/>
            <a:ext cx="1845294" cy="545783"/>
            <a:chOff x="4659258" y="2616568"/>
            <a:chExt cx="1845294" cy="545783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BDFFC976-E573-57EC-1D53-2B68F0BA083B}"/>
                </a:ext>
              </a:extLst>
            </p:cNvPr>
            <p:cNvSpPr/>
            <p:nvPr/>
          </p:nvSpPr>
          <p:spPr>
            <a:xfrm>
              <a:off x="4659258" y="2616568"/>
              <a:ext cx="1845294" cy="545783"/>
            </a:xfrm>
            <a:prstGeom prst="roundRect">
              <a:avLst>
                <a:gd name="adj" fmla="val 50000"/>
              </a:avLst>
            </a:prstGeom>
            <a:solidFill>
              <a:srgbClr val="15F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2" name="图形 21" descr="固定 纯色填充">
              <a:extLst>
                <a:ext uri="{FF2B5EF4-FFF2-40B4-BE49-F238E27FC236}">
                  <a16:creationId xmlns:a16="http://schemas.microsoft.com/office/drawing/2014/main" id="{F7E5122C-D379-B998-6766-E1700654B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34601" y="2709592"/>
              <a:ext cx="352645" cy="352645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49B3282-FD47-4E9F-DE59-338DBF2AD523}"/>
                </a:ext>
              </a:extLst>
            </p:cNvPr>
            <p:cNvSpPr txBox="1"/>
            <p:nvPr/>
          </p:nvSpPr>
          <p:spPr>
            <a:xfrm>
              <a:off x="5042186" y="2732025"/>
              <a:ext cx="14623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Inflation Rate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7309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3037424-981C-183C-45FE-52E91B58BB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0" b="12647"/>
          <a:stretch/>
        </p:blipFill>
        <p:spPr bwMode="auto">
          <a:xfrm>
            <a:off x="1262063" y="1328737"/>
            <a:ext cx="8914130" cy="420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BB0CC724-85A9-4F13-17C1-577A22C53271}"/>
              </a:ext>
            </a:extLst>
          </p:cNvPr>
          <p:cNvGrpSpPr/>
          <p:nvPr/>
        </p:nvGrpSpPr>
        <p:grpSpPr>
          <a:xfrm>
            <a:off x="2084801" y="1531038"/>
            <a:ext cx="2006181" cy="615554"/>
            <a:chOff x="1262063" y="461805"/>
            <a:chExt cx="2006181" cy="61555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796305E-7A8C-2723-4019-F76CA610B200}"/>
                </a:ext>
              </a:extLst>
            </p:cNvPr>
            <p:cNvGrpSpPr/>
            <p:nvPr/>
          </p:nvGrpSpPr>
          <p:grpSpPr>
            <a:xfrm>
              <a:off x="1262063" y="461805"/>
              <a:ext cx="1491617" cy="307777"/>
              <a:chOff x="2409825" y="1255811"/>
              <a:chExt cx="1491617" cy="307777"/>
            </a:xfrm>
          </p:grpSpPr>
          <p:cxnSp>
            <p:nvCxnSpPr>
              <p:cNvPr id="4" name="直接连接符 3">
                <a:extLst>
                  <a:ext uri="{FF2B5EF4-FFF2-40B4-BE49-F238E27FC236}">
                    <a16:creationId xmlns:a16="http://schemas.microsoft.com/office/drawing/2014/main" id="{AB702BD0-E0A0-F6B6-34FE-4BDF378EDCD4}"/>
                  </a:ext>
                </a:extLst>
              </p:cNvPr>
              <p:cNvCxnSpPr/>
              <p:nvPr/>
            </p:nvCxnSpPr>
            <p:spPr>
              <a:xfrm>
                <a:off x="2409825" y="1409700"/>
                <a:ext cx="885825" cy="0"/>
              </a:xfrm>
              <a:prstGeom prst="line">
                <a:avLst/>
              </a:prstGeom>
              <a:ln w="28575">
                <a:solidFill>
                  <a:srgbClr val="0EC27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539AB60-BBEC-7930-2CE8-C81D48653DD8}"/>
                  </a:ext>
                </a:extLst>
              </p:cNvPr>
              <p:cNvSpPr txBox="1"/>
              <p:nvPr/>
            </p:nvSpPr>
            <p:spPr>
              <a:xfrm>
                <a:off x="3343276" y="1255811"/>
                <a:ext cx="5581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0EC277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Real</a:t>
                </a:r>
                <a:endParaRPr lang="zh-CN" altLang="en-US" sz="1400" b="1" dirty="0">
                  <a:solidFill>
                    <a:srgbClr val="0EC277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BBA7324-739D-3D64-A25A-0261B451D39E}"/>
                </a:ext>
              </a:extLst>
            </p:cNvPr>
            <p:cNvGrpSpPr/>
            <p:nvPr/>
          </p:nvGrpSpPr>
          <p:grpSpPr>
            <a:xfrm>
              <a:off x="1262063" y="769582"/>
              <a:ext cx="2006181" cy="307777"/>
              <a:chOff x="2409825" y="1255811"/>
              <a:chExt cx="2006181" cy="30777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69701CF7-24C8-8533-D192-82F7E2D03DDD}"/>
                  </a:ext>
                </a:extLst>
              </p:cNvPr>
              <p:cNvCxnSpPr/>
              <p:nvPr/>
            </p:nvCxnSpPr>
            <p:spPr>
              <a:xfrm>
                <a:off x="2409825" y="1409700"/>
                <a:ext cx="885825" cy="0"/>
              </a:xfrm>
              <a:prstGeom prst="line">
                <a:avLst/>
              </a:prstGeom>
              <a:ln w="28575">
                <a:solidFill>
                  <a:srgbClr val="2A7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F2FDE26-863C-6CC2-C029-2C6177471360}"/>
                  </a:ext>
                </a:extLst>
              </p:cNvPr>
              <p:cNvSpPr txBox="1"/>
              <p:nvPr/>
            </p:nvSpPr>
            <p:spPr>
              <a:xfrm>
                <a:off x="3343276" y="1255811"/>
                <a:ext cx="1072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377CFF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Prediction</a:t>
                </a:r>
                <a:endParaRPr lang="zh-CN" altLang="en-US" sz="1400" b="1" dirty="0">
                  <a:solidFill>
                    <a:srgbClr val="377CFF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6467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4CFB97DA-1A3F-19F3-4FEF-D5031B5E1C18}"/>
              </a:ext>
            </a:extLst>
          </p:cNvPr>
          <p:cNvSpPr/>
          <p:nvPr/>
        </p:nvSpPr>
        <p:spPr>
          <a:xfrm>
            <a:off x="2652713" y="1409700"/>
            <a:ext cx="1804987" cy="4257675"/>
          </a:xfrm>
          <a:prstGeom prst="rect">
            <a:avLst/>
          </a:prstGeom>
          <a:solidFill>
            <a:srgbClr val="D7E5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CC29287-BFB1-8CD7-746C-E450C0C2F4AB}"/>
              </a:ext>
            </a:extLst>
          </p:cNvPr>
          <p:cNvGrpSpPr/>
          <p:nvPr/>
        </p:nvGrpSpPr>
        <p:grpSpPr>
          <a:xfrm>
            <a:off x="2793548" y="2885202"/>
            <a:ext cx="1552028" cy="1021220"/>
            <a:chOff x="2793548" y="2697034"/>
            <a:chExt cx="1552028" cy="1021220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F3DFC7A-AF6F-16E2-7D3C-C73EDB73A069}"/>
                </a:ext>
              </a:extLst>
            </p:cNvPr>
            <p:cNvSpPr txBox="1"/>
            <p:nvPr/>
          </p:nvSpPr>
          <p:spPr>
            <a:xfrm>
              <a:off x="2793548" y="3441255"/>
              <a:ext cx="15520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Geographical Data</a:t>
              </a:r>
              <a:endParaRPr lang="zh-CN" altLang="en-US" sz="12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" name="图形 10" descr="地球仪 - 亚洲 纯色填充">
              <a:extLst>
                <a:ext uri="{FF2B5EF4-FFF2-40B4-BE49-F238E27FC236}">
                  <a16:creationId xmlns:a16="http://schemas.microsoft.com/office/drawing/2014/main" id="{6ED137D3-C0EB-B99C-BF2D-7F1569033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1948" y="2697034"/>
              <a:ext cx="822840" cy="822840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25DE50F-0801-93D4-FACF-7E74F2B2F1C5}"/>
              </a:ext>
            </a:extLst>
          </p:cNvPr>
          <p:cNvGrpSpPr/>
          <p:nvPr/>
        </p:nvGrpSpPr>
        <p:grpSpPr>
          <a:xfrm>
            <a:off x="2986197" y="4192147"/>
            <a:ext cx="1166730" cy="1109568"/>
            <a:chOff x="3066727" y="4711260"/>
            <a:chExt cx="1166730" cy="1109568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46A6895-B3A9-E19E-5D3B-8375FD9CFB22}"/>
                </a:ext>
              </a:extLst>
            </p:cNvPr>
            <p:cNvSpPr txBox="1"/>
            <p:nvPr/>
          </p:nvSpPr>
          <p:spPr>
            <a:xfrm>
              <a:off x="3066727" y="5543829"/>
              <a:ext cx="11667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Sailboat Data</a:t>
              </a:r>
              <a:endPara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D63370EE-C6EE-6F8C-6F61-2525B7D6C931}"/>
                </a:ext>
              </a:extLst>
            </p:cNvPr>
            <p:cNvGrpSpPr/>
            <p:nvPr/>
          </p:nvGrpSpPr>
          <p:grpSpPr>
            <a:xfrm>
              <a:off x="3230048" y="4711260"/>
              <a:ext cx="914883" cy="851384"/>
              <a:chOff x="4543425" y="1028701"/>
              <a:chExt cx="3176850" cy="2533649"/>
            </a:xfrm>
            <a:solidFill>
              <a:srgbClr val="00B0F0"/>
            </a:solidFill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4D5A5D68-8D2F-948F-FCE4-9086E556B767}"/>
                  </a:ext>
                </a:extLst>
              </p:cNvPr>
              <p:cNvGrpSpPr/>
              <p:nvPr/>
            </p:nvGrpSpPr>
            <p:grpSpPr>
              <a:xfrm>
                <a:off x="4543425" y="2986088"/>
                <a:ext cx="3176850" cy="576262"/>
                <a:chOff x="4543425" y="2986088"/>
                <a:chExt cx="3176850" cy="576262"/>
              </a:xfrm>
              <a:grpFill/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0B67BE39-D08C-4451-FC20-183A2E551E47}"/>
                    </a:ext>
                  </a:extLst>
                </p:cNvPr>
                <p:cNvSpPr/>
                <p:nvPr/>
              </p:nvSpPr>
              <p:spPr>
                <a:xfrm>
                  <a:off x="4886325" y="2986088"/>
                  <a:ext cx="2076450" cy="5762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等腰三角形 17">
                  <a:extLst>
                    <a:ext uri="{FF2B5EF4-FFF2-40B4-BE49-F238E27FC236}">
                      <a16:creationId xmlns:a16="http://schemas.microsoft.com/office/drawing/2014/main" id="{94BC2C3F-2036-3BEB-E63C-462A6BAD10AE}"/>
                    </a:ext>
                  </a:extLst>
                </p:cNvPr>
                <p:cNvSpPr/>
                <p:nvPr/>
              </p:nvSpPr>
              <p:spPr>
                <a:xfrm rot="5400000">
                  <a:off x="7053394" y="2895468"/>
                  <a:ext cx="576262" cy="757501"/>
                </a:xfrm>
                <a:prstGeom prst="triangle">
                  <a:avLst>
                    <a:gd name="adj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等腰三角形 18">
                  <a:extLst>
                    <a:ext uri="{FF2B5EF4-FFF2-40B4-BE49-F238E27FC236}">
                      <a16:creationId xmlns:a16="http://schemas.microsoft.com/office/drawing/2014/main" id="{BD471A55-9A40-ACB3-1DF0-243211C98FD5}"/>
                    </a:ext>
                  </a:extLst>
                </p:cNvPr>
                <p:cNvSpPr/>
                <p:nvPr/>
              </p:nvSpPr>
              <p:spPr>
                <a:xfrm rot="16200000">
                  <a:off x="4426744" y="3102769"/>
                  <a:ext cx="576262" cy="342900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BC0E843-1289-974F-6472-4A952DF15406}"/>
                  </a:ext>
                </a:extLst>
              </p:cNvPr>
              <p:cNvSpPr/>
              <p:nvPr/>
            </p:nvSpPr>
            <p:spPr>
              <a:xfrm>
                <a:off x="5748338" y="1028701"/>
                <a:ext cx="152400" cy="19573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35">
                <a:extLst>
                  <a:ext uri="{FF2B5EF4-FFF2-40B4-BE49-F238E27FC236}">
                    <a16:creationId xmlns:a16="http://schemas.microsoft.com/office/drawing/2014/main" id="{46BB35F1-7D28-29C0-6E83-C7FEA56FEA06}"/>
                  </a:ext>
                </a:extLst>
              </p:cNvPr>
              <p:cNvSpPr/>
              <p:nvPr/>
            </p:nvSpPr>
            <p:spPr>
              <a:xfrm>
                <a:off x="4648200" y="1165860"/>
                <a:ext cx="1026795" cy="1748790"/>
              </a:xfrm>
              <a:custGeom>
                <a:avLst/>
                <a:gdLst>
                  <a:gd name="connsiteX0" fmla="*/ 0 w 948690"/>
                  <a:gd name="connsiteY0" fmla="*/ 1638300 h 1638300"/>
                  <a:gd name="connsiteX1" fmla="*/ 948690 w 948690"/>
                  <a:gd name="connsiteY1" fmla="*/ 0 h 1638300"/>
                  <a:gd name="connsiteX2" fmla="*/ 948690 w 948690"/>
                  <a:gd name="connsiteY2" fmla="*/ 1638300 h 1638300"/>
                  <a:gd name="connsiteX3" fmla="*/ 0 w 948690"/>
                  <a:gd name="connsiteY3" fmla="*/ 1638300 h 1638300"/>
                  <a:gd name="connsiteX0" fmla="*/ 0 w 948690"/>
                  <a:gd name="connsiteY0" fmla="*/ 1638300 h 1638300"/>
                  <a:gd name="connsiteX1" fmla="*/ 313849 w 948690"/>
                  <a:gd name="connsiteY1" fmla="*/ 1413034 h 1638300"/>
                  <a:gd name="connsiteX2" fmla="*/ 948690 w 948690"/>
                  <a:gd name="connsiteY2" fmla="*/ 0 h 1638300"/>
                  <a:gd name="connsiteX3" fmla="*/ 948690 w 948690"/>
                  <a:gd name="connsiteY3" fmla="*/ 1638300 h 1638300"/>
                  <a:gd name="connsiteX4" fmla="*/ 0 w 948690"/>
                  <a:gd name="connsiteY4" fmla="*/ 1638300 h 1638300"/>
                  <a:gd name="connsiteX0" fmla="*/ 0 w 948690"/>
                  <a:gd name="connsiteY0" fmla="*/ 1638300 h 1638300"/>
                  <a:gd name="connsiteX1" fmla="*/ 313849 w 948690"/>
                  <a:gd name="connsiteY1" fmla="*/ 1413034 h 1638300"/>
                  <a:gd name="connsiteX2" fmla="*/ 948690 w 948690"/>
                  <a:gd name="connsiteY2" fmla="*/ 0 h 1638300"/>
                  <a:gd name="connsiteX3" fmla="*/ 948690 w 948690"/>
                  <a:gd name="connsiteY3" fmla="*/ 1638300 h 1638300"/>
                  <a:gd name="connsiteX4" fmla="*/ 0 w 948690"/>
                  <a:gd name="connsiteY4" fmla="*/ 1638300 h 1638300"/>
                  <a:gd name="connsiteX0" fmla="*/ 0 w 948690"/>
                  <a:gd name="connsiteY0" fmla="*/ 1638300 h 1638300"/>
                  <a:gd name="connsiteX1" fmla="*/ 313849 w 948690"/>
                  <a:gd name="connsiteY1" fmla="*/ 1413034 h 1638300"/>
                  <a:gd name="connsiteX2" fmla="*/ 948690 w 948690"/>
                  <a:gd name="connsiteY2" fmla="*/ 0 h 1638300"/>
                  <a:gd name="connsiteX3" fmla="*/ 948690 w 948690"/>
                  <a:gd name="connsiteY3" fmla="*/ 1638300 h 1638300"/>
                  <a:gd name="connsiteX4" fmla="*/ 0 w 948690"/>
                  <a:gd name="connsiteY4" fmla="*/ 1638300 h 16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8690" h="1638300">
                    <a:moveTo>
                      <a:pt x="0" y="1638300"/>
                    </a:moveTo>
                    <a:cubicBezTo>
                      <a:pt x="18891" y="1602899"/>
                      <a:pt x="254477" y="1524635"/>
                      <a:pt x="313849" y="1413034"/>
                    </a:cubicBezTo>
                    <a:cubicBezTo>
                      <a:pt x="718344" y="822960"/>
                      <a:pt x="737076" y="471011"/>
                      <a:pt x="948690" y="0"/>
                    </a:cubicBezTo>
                    <a:lnTo>
                      <a:pt x="948690" y="1638300"/>
                    </a:lnTo>
                    <a:lnTo>
                      <a:pt x="0" y="1638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36">
                <a:extLst>
                  <a:ext uri="{FF2B5EF4-FFF2-40B4-BE49-F238E27FC236}">
                    <a16:creationId xmlns:a16="http://schemas.microsoft.com/office/drawing/2014/main" id="{FC70F789-05C9-FC4F-9141-A0FAC4982D57}"/>
                  </a:ext>
                </a:extLst>
              </p:cNvPr>
              <p:cNvSpPr/>
              <p:nvPr/>
            </p:nvSpPr>
            <p:spPr>
              <a:xfrm rot="5400000">
                <a:off x="5842159" y="1098447"/>
                <a:ext cx="1752599" cy="1879808"/>
              </a:xfrm>
              <a:custGeom>
                <a:avLst/>
                <a:gdLst>
                  <a:gd name="connsiteX0" fmla="*/ 0 w 1748789"/>
                  <a:gd name="connsiteY0" fmla="*/ 1746195 h 1746195"/>
                  <a:gd name="connsiteX1" fmla="*/ 1748789 w 1748789"/>
                  <a:gd name="connsiteY1" fmla="*/ 0 h 1746195"/>
                  <a:gd name="connsiteX2" fmla="*/ 1748789 w 1748789"/>
                  <a:gd name="connsiteY2" fmla="*/ 1746195 h 1746195"/>
                  <a:gd name="connsiteX3" fmla="*/ 0 w 1748789"/>
                  <a:gd name="connsiteY3" fmla="*/ 1746195 h 1746195"/>
                  <a:gd name="connsiteX0" fmla="*/ 0 w 1748789"/>
                  <a:gd name="connsiteY0" fmla="*/ 1746195 h 1746195"/>
                  <a:gd name="connsiteX1" fmla="*/ 1748789 w 1748789"/>
                  <a:gd name="connsiteY1" fmla="*/ 0 h 1746195"/>
                  <a:gd name="connsiteX2" fmla="*/ 1748789 w 1748789"/>
                  <a:gd name="connsiteY2" fmla="*/ 1746195 h 1746195"/>
                  <a:gd name="connsiteX3" fmla="*/ 1249679 w 1748789"/>
                  <a:gd name="connsiteY3" fmla="*/ 1460446 h 1746195"/>
                  <a:gd name="connsiteX4" fmla="*/ 0 w 1748789"/>
                  <a:gd name="connsiteY4" fmla="*/ 1746195 h 1746195"/>
                  <a:gd name="connsiteX0" fmla="*/ 0 w 1748789"/>
                  <a:gd name="connsiteY0" fmla="*/ 1746195 h 1746195"/>
                  <a:gd name="connsiteX1" fmla="*/ 1748789 w 1748789"/>
                  <a:gd name="connsiteY1" fmla="*/ 0 h 1746195"/>
                  <a:gd name="connsiteX2" fmla="*/ 1748789 w 1748789"/>
                  <a:gd name="connsiteY2" fmla="*/ 1746195 h 1746195"/>
                  <a:gd name="connsiteX3" fmla="*/ 1249679 w 1748789"/>
                  <a:gd name="connsiteY3" fmla="*/ 1460446 h 1746195"/>
                  <a:gd name="connsiteX4" fmla="*/ 0 w 1748789"/>
                  <a:gd name="connsiteY4" fmla="*/ 1746195 h 1746195"/>
                  <a:gd name="connsiteX0" fmla="*/ 0 w 1748789"/>
                  <a:gd name="connsiteY0" fmla="*/ 1746195 h 1746195"/>
                  <a:gd name="connsiteX1" fmla="*/ 1748789 w 1748789"/>
                  <a:gd name="connsiteY1" fmla="*/ 0 h 1746195"/>
                  <a:gd name="connsiteX2" fmla="*/ 1748789 w 1748789"/>
                  <a:gd name="connsiteY2" fmla="*/ 1746195 h 1746195"/>
                  <a:gd name="connsiteX3" fmla="*/ 1249679 w 1748789"/>
                  <a:gd name="connsiteY3" fmla="*/ 1460446 h 1746195"/>
                  <a:gd name="connsiteX4" fmla="*/ 0 w 1748789"/>
                  <a:gd name="connsiteY4" fmla="*/ 1746195 h 1746195"/>
                  <a:gd name="connsiteX0" fmla="*/ 0 w 1752599"/>
                  <a:gd name="connsiteY0" fmla="*/ 1746195 h 1757625"/>
                  <a:gd name="connsiteX1" fmla="*/ 1748789 w 1752599"/>
                  <a:gd name="connsiteY1" fmla="*/ 0 h 1757625"/>
                  <a:gd name="connsiteX2" fmla="*/ 1752599 w 1752599"/>
                  <a:gd name="connsiteY2" fmla="*/ 1757625 h 1757625"/>
                  <a:gd name="connsiteX3" fmla="*/ 1249679 w 1752599"/>
                  <a:gd name="connsiteY3" fmla="*/ 1460446 h 1757625"/>
                  <a:gd name="connsiteX4" fmla="*/ 0 w 1752599"/>
                  <a:gd name="connsiteY4" fmla="*/ 1746195 h 1757625"/>
                  <a:gd name="connsiteX0" fmla="*/ 0 w 1752599"/>
                  <a:gd name="connsiteY0" fmla="*/ 1746195 h 1757625"/>
                  <a:gd name="connsiteX1" fmla="*/ 933449 w 1752599"/>
                  <a:gd name="connsiteY1" fmla="*/ 312683 h 1757625"/>
                  <a:gd name="connsiteX2" fmla="*/ 1748789 w 1752599"/>
                  <a:gd name="connsiteY2" fmla="*/ 0 h 1757625"/>
                  <a:gd name="connsiteX3" fmla="*/ 1752599 w 1752599"/>
                  <a:gd name="connsiteY3" fmla="*/ 1757625 h 1757625"/>
                  <a:gd name="connsiteX4" fmla="*/ 1249679 w 1752599"/>
                  <a:gd name="connsiteY4" fmla="*/ 1460446 h 1757625"/>
                  <a:gd name="connsiteX5" fmla="*/ 0 w 1752599"/>
                  <a:gd name="connsiteY5" fmla="*/ 1746195 h 1757625"/>
                  <a:gd name="connsiteX0" fmla="*/ 0 w 1752599"/>
                  <a:gd name="connsiteY0" fmla="*/ 1746195 h 1757625"/>
                  <a:gd name="connsiteX1" fmla="*/ 933449 w 1752599"/>
                  <a:gd name="connsiteY1" fmla="*/ 312683 h 1757625"/>
                  <a:gd name="connsiteX2" fmla="*/ 1748789 w 1752599"/>
                  <a:gd name="connsiteY2" fmla="*/ 0 h 1757625"/>
                  <a:gd name="connsiteX3" fmla="*/ 1752599 w 1752599"/>
                  <a:gd name="connsiteY3" fmla="*/ 1757625 h 1757625"/>
                  <a:gd name="connsiteX4" fmla="*/ 1249679 w 1752599"/>
                  <a:gd name="connsiteY4" fmla="*/ 1460446 h 1757625"/>
                  <a:gd name="connsiteX5" fmla="*/ 0 w 1752599"/>
                  <a:gd name="connsiteY5" fmla="*/ 1746195 h 1757625"/>
                  <a:gd name="connsiteX0" fmla="*/ 0 w 1752599"/>
                  <a:gd name="connsiteY0" fmla="*/ 1746195 h 1757625"/>
                  <a:gd name="connsiteX1" fmla="*/ 1021079 w 1752599"/>
                  <a:gd name="connsiteY1" fmla="*/ 461273 h 1757625"/>
                  <a:gd name="connsiteX2" fmla="*/ 1748789 w 1752599"/>
                  <a:gd name="connsiteY2" fmla="*/ 0 h 1757625"/>
                  <a:gd name="connsiteX3" fmla="*/ 1752599 w 1752599"/>
                  <a:gd name="connsiteY3" fmla="*/ 1757625 h 1757625"/>
                  <a:gd name="connsiteX4" fmla="*/ 1249679 w 1752599"/>
                  <a:gd name="connsiteY4" fmla="*/ 1460446 h 1757625"/>
                  <a:gd name="connsiteX5" fmla="*/ 0 w 1752599"/>
                  <a:gd name="connsiteY5" fmla="*/ 1746195 h 1757625"/>
                  <a:gd name="connsiteX0" fmla="*/ 0 w 1752599"/>
                  <a:gd name="connsiteY0" fmla="*/ 1746195 h 1757625"/>
                  <a:gd name="connsiteX1" fmla="*/ 963929 w 1752599"/>
                  <a:gd name="connsiteY1" fmla="*/ 449843 h 1757625"/>
                  <a:gd name="connsiteX2" fmla="*/ 1748789 w 1752599"/>
                  <a:gd name="connsiteY2" fmla="*/ 0 h 1757625"/>
                  <a:gd name="connsiteX3" fmla="*/ 1752599 w 1752599"/>
                  <a:gd name="connsiteY3" fmla="*/ 1757625 h 1757625"/>
                  <a:gd name="connsiteX4" fmla="*/ 1249679 w 1752599"/>
                  <a:gd name="connsiteY4" fmla="*/ 1460446 h 1757625"/>
                  <a:gd name="connsiteX5" fmla="*/ 0 w 1752599"/>
                  <a:gd name="connsiteY5" fmla="*/ 1746195 h 1757625"/>
                  <a:gd name="connsiteX0" fmla="*/ 0 w 1752599"/>
                  <a:gd name="connsiteY0" fmla="*/ 1746195 h 1757625"/>
                  <a:gd name="connsiteX1" fmla="*/ 1150619 w 1752599"/>
                  <a:gd name="connsiteY1" fmla="*/ 213623 h 1757625"/>
                  <a:gd name="connsiteX2" fmla="*/ 1748789 w 1752599"/>
                  <a:gd name="connsiteY2" fmla="*/ 0 h 1757625"/>
                  <a:gd name="connsiteX3" fmla="*/ 1752599 w 1752599"/>
                  <a:gd name="connsiteY3" fmla="*/ 1757625 h 1757625"/>
                  <a:gd name="connsiteX4" fmla="*/ 1249679 w 1752599"/>
                  <a:gd name="connsiteY4" fmla="*/ 1460446 h 1757625"/>
                  <a:gd name="connsiteX5" fmla="*/ 0 w 1752599"/>
                  <a:gd name="connsiteY5" fmla="*/ 1746195 h 1757625"/>
                  <a:gd name="connsiteX0" fmla="*/ 0 w 1752599"/>
                  <a:gd name="connsiteY0" fmla="*/ 1746195 h 1879808"/>
                  <a:gd name="connsiteX1" fmla="*/ 1150619 w 1752599"/>
                  <a:gd name="connsiteY1" fmla="*/ 213623 h 1879808"/>
                  <a:gd name="connsiteX2" fmla="*/ 1748789 w 1752599"/>
                  <a:gd name="connsiteY2" fmla="*/ 0 h 1879808"/>
                  <a:gd name="connsiteX3" fmla="*/ 1752599 w 1752599"/>
                  <a:gd name="connsiteY3" fmla="*/ 1757625 h 1879808"/>
                  <a:gd name="connsiteX4" fmla="*/ 1678780 w 1752599"/>
                  <a:gd name="connsiteY4" fmla="*/ 1688569 h 1879808"/>
                  <a:gd name="connsiteX5" fmla="*/ 1249679 w 1752599"/>
                  <a:gd name="connsiteY5" fmla="*/ 1460446 h 1879808"/>
                  <a:gd name="connsiteX6" fmla="*/ 0 w 1752599"/>
                  <a:gd name="connsiteY6" fmla="*/ 1746195 h 1879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599" h="1879808">
                    <a:moveTo>
                      <a:pt x="0" y="1746195"/>
                    </a:moveTo>
                    <a:cubicBezTo>
                      <a:pt x="276860" y="1466478"/>
                      <a:pt x="294639" y="813380"/>
                      <a:pt x="1150619" y="213623"/>
                    </a:cubicBezTo>
                    <a:lnTo>
                      <a:pt x="1748789" y="0"/>
                    </a:lnTo>
                    <a:lnTo>
                      <a:pt x="1752599" y="1757625"/>
                    </a:lnTo>
                    <a:cubicBezTo>
                      <a:pt x="1739740" y="2046991"/>
                      <a:pt x="1762600" y="1738099"/>
                      <a:pt x="1678780" y="1688569"/>
                    </a:cubicBezTo>
                    <a:cubicBezTo>
                      <a:pt x="1594960" y="1639039"/>
                      <a:pt x="1528285" y="1458779"/>
                      <a:pt x="1249679" y="1460446"/>
                    </a:cubicBezTo>
                    <a:cubicBezTo>
                      <a:pt x="665479" y="1456636"/>
                      <a:pt x="416560" y="1650945"/>
                      <a:pt x="0" y="17461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E6C8340-9814-6ABD-6754-A41FA794B9EB}"/>
              </a:ext>
            </a:extLst>
          </p:cNvPr>
          <p:cNvGrpSpPr/>
          <p:nvPr/>
        </p:nvGrpSpPr>
        <p:grpSpPr>
          <a:xfrm>
            <a:off x="2873698" y="1529388"/>
            <a:ext cx="1471878" cy="1070090"/>
            <a:chOff x="2853911" y="949262"/>
            <a:chExt cx="1471878" cy="107009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0156D7E-4E67-C5A4-A96F-1D50D15C445D}"/>
                </a:ext>
              </a:extLst>
            </p:cNvPr>
            <p:cNvSpPr txBox="1"/>
            <p:nvPr/>
          </p:nvSpPr>
          <p:spPr>
            <a:xfrm>
              <a:off x="2853911" y="1742353"/>
              <a:ext cx="14718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FF69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Economical Data</a:t>
              </a:r>
              <a:endParaRPr lang="zh-CN" altLang="en-US" sz="1200" dirty="0">
                <a:solidFill>
                  <a:srgbClr val="FF696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1" name="图形 30" descr="硬币 纯色填充">
              <a:extLst>
                <a:ext uri="{FF2B5EF4-FFF2-40B4-BE49-F238E27FC236}">
                  <a16:creationId xmlns:a16="http://schemas.microsoft.com/office/drawing/2014/main" id="{18927CBA-B09D-83BF-75A0-5A5318164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2110" y="949262"/>
              <a:ext cx="914400" cy="914400"/>
            </a:xfrm>
            <a:prstGeom prst="rect">
              <a:avLst/>
            </a:prstGeom>
          </p:spPr>
        </p:pic>
      </p:grpSp>
      <p:pic>
        <p:nvPicPr>
          <p:cNvPr id="34" name="图形 33" descr="呼叫中心 纯色填充">
            <a:extLst>
              <a:ext uri="{FF2B5EF4-FFF2-40B4-BE49-F238E27FC236}">
                <a16:creationId xmlns:a16="http://schemas.microsoft.com/office/drawing/2014/main" id="{3104BFE8-2FB6-C391-264C-F7E40EC20F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077" y="3596173"/>
            <a:ext cx="914400" cy="91440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06B7DF7C-87A2-F451-5A08-80EE7E389951}"/>
              </a:ext>
            </a:extLst>
          </p:cNvPr>
          <p:cNvSpPr txBox="1"/>
          <p:nvPr/>
        </p:nvSpPr>
        <p:spPr>
          <a:xfrm>
            <a:off x="3165587" y="5404408"/>
            <a:ext cx="875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Dataset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5140C1C-5D25-730C-5098-5F824BCAB04F}"/>
              </a:ext>
            </a:extLst>
          </p:cNvPr>
          <p:cNvGrpSpPr/>
          <p:nvPr/>
        </p:nvGrpSpPr>
        <p:grpSpPr>
          <a:xfrm>
            <a:off x="4879993" y="932930"/>
            <a:ext cx="695324" cy="1518247"/>
            <a:chOff x="4678685" y="1208085"/>
            <a:chExt cx="695324" cy="1518247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F5CBEAF1-124E-BD97-7FDD-38E120324A06}"/>
                </a:ext>
              </a:extLst>
            </p:cNvPr>
            <p:cNvGrpSpPr/>
            <p:nvPr/>
          </p:nvGrpSpPr>
          <p:grpSpPr>
            <a:xfrm>
              <a:off x="4678685" y="1208085"/>
              <a:ext cx="695324" cy="321303"/>
              <a:chOff x="4986339" y="1843089"/>
              <a:chExt cx="695324" cy="321303"/>
            </a:xfrm>
          </p:grpSpPr>
          <p:sp>
            <p:nvSpPr>
              <p:cNvPr id="37" name="矩形: 圆角 36">
                <a:extLst>
                  <a:ext uri="{FF2B5EF4-FFF2-40B4-BE49-F238E27FC236}">
                    <a16:creationId xmlns:a16="http://schemas.microsoft.com/office/drawing/2014/main" id="{F8988748-8F69-CDB6-3834-5B5620CE66D4}"/>
                  </a:ext>
                </a:extLst>
              </p:cNvPr>
              <p:cNvSpPr/>
              <p:nvPr/>
            </p:nvSpPr>
            <p:spPr>
              <a:xfrm>
                <a:off x="4986339" y="1843089"/>
                <a:ext cx="695324" cy="321303"/>
              </a:xfrm>
              <a:prstGeom prst="roundRect">
                <a:avLst>
                  <a:gd name="adj" fmla="val 50000"/>
                </a:avLst>
              </a:prstGeom>
              <a:solidFill>
                <a:srgbClr val="FF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9335AFC4-7FEF-15CE-E33D-F553760ADA1C}"/>
                  </a:ext>
                </a:extLst>
              </p:cNvPr>
              <p:cNvSpPr txBox="1"/>
              <p:nvPr/>
            </p:nvSpPr>
            <p:spPr>
              <a:xfrm>
                <a:off x="5098156" y="1874858"/>
                <a:ext cx="526358" cy="264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GDP</a:t>
                </a:r>
                <a:endPara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F5440CB0-970E-262E-C441-03EC1CB5910D}"/>
                </a:ext>
              </a:extLst>
            </p:cNvPr>
            <p:cNvGrpSpPr/>
            <p:nvPr/>
          </p:nvGrpSpPr>
          <p:grpSpPr>
            <a:xfrm>
              <a:off x="4678685" y="1665285"/>
              <a:ext cx="695324" cy="321303"/>
              <a:chOff x="4986339" y="1843089"/>
              <a:chExt cx="695324" cy="321303"/>
            </a:xfrm>
          </p:grpSpPr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C3BE2DD8-D73F-571E-782B-544385F5AA3E}"/>
                  </a:ext>
                </a:extLst>
              </p:cNvPr>
              <p:cNvSpPr/>
              <p:nvPr/>
            </p:nvSpPr>
            <p:spPr>
              <a:xfrm>
                <a:off x="4986339" y="1843089"/>
                <a:ext cx="695324" cy="321303"/>
              </a:xfrm>
              <a:prstGeom prst="roundRect">
                <a:avLst>
                  <a:gd name="adj" fmla="val 50000"/>
                </a:avLst>
              </a:prstGeom>
              <a:solidFill>
                <a:srgbClr val="FF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56137B2-0FC0-899D-0F54-3FE70B6D2631}"/>
                  </a:ext>
                </a:extLst>
              </p:cNvPr>
              <p:cNvSpPr txBox="1"/>
              <p:nvPr/>
            </p:nvSpPr>
            <p:spPr>
              <a:xfrm>
                <a:off x="5117206" y="1878202"/>
                <a:ext cx="526358" cy="264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CPI</a:t>
                </a:r>
                <a:endPara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2A57939E-6651-B854-2CF1-F986F30C5E48}"/>
                </a:ext>
              </a:extLst>
            </p:cNvPr>
            <p:cNvGrpSpPr/>
            <p:nvPr/>
          </p:nvGrpSpPr>
          <p:grpSpPr>
            <a:xfrm>
              <a:off x="4678685" y="2405029"/>
              <a:ext cx="695324" cy="321303"/>
              <a:chOff x="4986339" y="1843089"/>
              <a:chExt cx="695324" cy="321303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B06D3AF2-DB98-C99B-94EC-F7A77918F675}"/>
                  </a:ext>
                </a:extLst>
              </p:cNvPr>
              <p:cNvSpPr/>
              <p:nvPr/>
            </p:nvSpPr>
            <p:spPr>
              <a:xfrm>
                <a:off x="4986339" y="1843089"/>
                <a:ext cx="695324" cy="321303"/>
              </a:xfrm>
              <a:prstGeom prst="roundRect">
                <a:avLst>
                  <a:gd name="adj" fmla="val 50000"/>
                </a:avLst>
              </a:prstGeom>
              <a:solidFill>
                <a:srgbClr val="FF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72F4CAA4-C53E-5545-E9EF-F4F2421103CF}"/>
                  </a:ext>
                </a:extLst>
              </p:cNvPr>
              <p:cNvSpPr txBox="1"/>
              <p:nvPr/>
            </p:nvSpPr>
            <p:spPr>
              <a:xfrm>
                <a:off x="5117206" y="1871350"/>
                <a:ext cx="526358" cy="264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HDI</a:t>
                </a:r>
                <a:endPara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F4B1B91F-4CBB-3FCA-2EAF-E05B9B8C209A}"/>
                </a:ext>
              </a:extLst>
            </p:cNvPr>
            <p:cNvGrpSpPr/>
            <p:nvPr/>
          </p:nvGrpSpPr>
          <p:grpSpPr>
            <a:xfrm>
              <a:off x="5015494" y="2052533"/>
              <a:ext cx="76373" cy="269946"/>
              <a:chOff x="6019627" y="1732632"/>
              <a:chExt cx="76373" cy="269946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7" name="流程图: 接点 46">
                <a:extLst>
                  <a:ext uri="{FF2B5EF4-FFF2-40B4-BE49-F238E27FC236}">
                    <a16:creationId xmlns:a16="http://schemas.microsoft.com/office/drawing/2014/main" id="{B5F7D78D-917A-087D-524B-933E7BBE4EBD}"/>
                  </a:ext>
                </a:extLst>
              </p:cNvPr>
              <p:cNvSpPr/>
              <p:nvPr/>
            </p:nvSpPr>
            <p:spPr>
              <a:xfrm>
                <a:off x="6019627" y="1732632"/>
                <a:ext cx="76371" cy="748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流程图: 接点 47">
                <a:extLst>
                  <a:ext uri="{FF2B5EF4-FFF2-40B4-BE49-F238E27FC236}">
                    <a16:creationId xmlns:a16="http://schemas.microsoft.com/office/drawing/2014/main" id="{D6226DC2-F1F5-3162-CC44-DEED5356C8C0}"/>
                  </a:ext>
                </a:extLst>
              </p:cNvPr>
              <p:cNvSpPr/>
              <p:nvPr/>
            </p:nvSpPr>
            <p:spPr>
              <a:xfrm>
                <a:off x="6019629" y="1831385"/>
                <a:ext cx="76371" cy="748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流程图: 接点 48">
                <a:extLst>
                  <a:ext uri="{FF2B5EF4-FFF2-40B4-BE49-F238E27FC236}">
                    <a16:creationId xmlns:a16="http://schemas.microsoft.com/office/drawing/2014/main" id="{E868E671-DB46-F661-DC04-AC9A6EAE1E4F}"/>
                  </a:ext>
                </a:extLst>
              </p:cNvPr>
              <p:cNvSpPr/>
              <p:nvPr/>
            </p:nvSpPr>
            <p:spPr>
              <a:xfrm>
                <a:off x="6019628" y="1927778"/>
                <a:ext cx="76371" cy="748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B9C5AFBA-E458-7094-A6B7-5C6B19EA03A1}"/>
              </a:ext>
            </a:extLst>
          </p:cNvPr>
          <p:cNvGrpSpPr/>
          <p:nvPr/>
        </p:nvGrpSpPr>
        <p:grpSpPr>
          <a:xfrm>
            <a:off x="4751638" y="2710814"/>
            <a:ext cx="1099725" cy="1497697"/>
            <a:chOff x="4522245" y="1208085"/>
            <a:chExt cx="1099725" cy="1497697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5B625A0E-C867-1D74-7BF3-71F5E5236AED}"/>
                </a:ext>
              </a:extLst>
            </p:cNvPr>
            <p:cNvGrpSpPr/>
            <p:nvPr/>
          </p:nvGrpSpPr>
          <p:grpSpPr>
            <a:xfrm>
              <a:off x="4678685" y="1208085"/>
              <a:ext cx="737230" cy="321303"/>
              <a:chOff x="4986339" y="1843089"/>
              <a:chExt cx="737230" cy="321303"/>
            </a:xfrm>
          </p:grpSpPr>
          <p:sp>
            <p:nvSpPr>
              <p:cNvPr id="64" name="矩形: 圆角 63">
                <a:extLst>
                  <a:ext uri="{FF2B5EF4-FFF2-40B4-BE49-F238E27FC236}">
                    <a16:creationId xmlns:a16="http://schemas.microsoft.com/office/drawing/2014/main" id="{9F5F49A3-C16D-CA7F-3F3F-12A94CAA04BE}"/>
                  </a:ext>
                </a:extLst>
              </p:cNvPr>
              <p:cNvSpPr/>
              <p:nvPr/>
            </p:nvSpPr>
            <p:spPr>
              <a:xfrm>
                <a:off x="4986339" y="1843089"/>
                <a:ext cx="724472" cy="321303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F2E73781-FF78-ED7B-FFDA-B4B2F8D4F9D4}"/>
                  </a:ext>
                </a:extLst>
              </p:cNvPr>
              <p:cNvSpPr txBox="1"/>
              <p:nvPr/>
            </p:nvSpPr>
            <p:spPr>
              <a:xfrm>
                <a:off x="4999097" y="1864572"/>
                <a:ext cx="72447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Climate</a:t>
                </a:r>
                <a:endPara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1F820F2A-C546-B5DA-9B5B-7827935574AE}"/>
                </a:ext>
              </a:extLst>
            </p:cNvPr>
            <p:cNvGrpSpPr/>
            <p:nvPr/>
          </p:nvGrpSpPr>
          <p:grpSpPr>
            <a:xfrm>
              <a:off x="4522245" y="1676253"/>
              <a:ext cx="1089348" cy="321303"/>
              <a:chOff x="4829899" y="1854057"/>
              <a:chExt cx="1089348" cy="321303"/>
            </a:xfrm>
          </p:grpSpPr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95609A47-9C6D-A88B-8E75-D14DC8436733}"/>
                  </a:ext>
                </a:extLst>
              </p:cNvPr>
              <p:cNvSpPr/>
              <p:nvPr/>
            </p:nvSpPr>
            <p:spPr>
              <a:xfrm>
                <a:off x="4829899" y="1854057"/>
                <a:ext cx="1089348" cy="321303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D51E909D-50F6-D638-C3B7-9E82FAA8E158}"/>
                  </a:ext>
                </a:extLst>
              </p:cNvPr>
              <p:cNvSpPr txBox="1"/>
              <p:nvPr/>
            </p:nvSpPr>
            <p:spPr>
              <a:xfrm>
                <a:off x="4829899" y="1886177"/>
                <a:ext cx="108934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Temperature</a:t>
                </a:r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327D9DE1-17DB-D20D-F153-AEA824C271D8}"/>
                </a:ext>
              </a:extLst>
            </p:cNvPr>
            <p:cNvGrpSpPr/>
            <p:nvPr/>
          </p:nvGrpSpPr>
          <p:grpSpPr>
            <a:xfrm>
              <a:off x="4561759" y="2384479"/>
              <a:ext cx="1060211" cy="321303"/>
              <a:chOff x="4869413" y="1822539"/>
              <a:chExt cx="1060211" cy="321303"/>
            </a:xfrm>
          </p:grpSpPr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855E7733-6A03-C1ED-5347-1B6D23D209F0}"/>
                  </a:ext>
                </a:extLst>
              </p:cNvPr>
              <p:cNvSpPr/>
              <p:nvPr/>
            </p:nvSpPr>
            <p:spPr>
              <a:xfrm>
                <a:off x="4869413" y="1822539"/>
                <a:ext cx="1060211" cy="321303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F5071082-8077-DF88-FCB6-BD9FA8176DB5}"/>
                  </a:ext>
                </a:extLst>
              </p:cNvPr>
              <p:cNvSpPr txBox="1"/>
              <p:nvPr/>
            </p:nvSpPr>
            <p:spPr>
              <a:xfrm>
                <a:off x="4907512" y="1850112"/>
                <a:ext cx="102211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Sailing Area</a:t>
                </a:r>
                <a:endPara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D6C44BB1-D6CB-D76D-6DD1-EF4D131BC308}"/>
                </a:ext>
              </a:extLst>
            </p:cNvPr>
            <p:cNvGrpSpPr/>
            <p:nvPr/>
          </p:nvGrpSpPr>
          <p:grpSpPr>
            <a:xfrm>
              <a:off x="5021093" y="2056044"/>
              <a:ext cx="76373" cy="269946"/>
              <a:chOff x="6025226" y="1736143"/>
              <a:chExt cx="76373" cy="269946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57" name="流程图: 接点 56">
                <a:extLst>
                  <a:ext uri="{FF2B5EF4-FFF2-40B4-BE49-F238E27FC236}">
                    <a16:creationId xmlns:a16="http://schemas.microsoft.com/office/drawing/2014/main" id="{DEF00AF9-9ACA-1851-4A5F-10E93C1200CA}"/>
                  </a:ext>
                </a:extLst>
              </p:cNvPr>
              <p:cNvSpPr/>
              <p:nvPr/>
            </p:nvSpPr>
            <p:spPr>
              <a:xfrm>
                <a:off x="6025226" y="1736143"/>
                <a:ext cx="76371" cy="748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流程图: 接点 57">
                <a:extLst>
                  <a:ext uri="{FF2B5EF4-FFF2-40B4-BE49-F238E27FC236}">
                    <a16:creationId xmlns:a16="http://schemas.microsoft.com/office/drawing/2014/main" id="{6BDD9111-2418-4C7C-1D8C-CECA463F0FF1}"/>
                  </a:ext>
                </a:extLst>
              </p:cNvPr>
              <p:cNvSpPr/>
              <p:nvPr/>
            </p:nvSpPr>
            <p:spPr>
              <a:xfrm>
                <a:off x="6025228" y="1834896"/>
                <a:ext cx="76371" cy="748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流程图: 接点 58">
                <a:extLst>
                  <a:ext uri="{FF2B5EF4-FFF2-40B4-BE49-F238E27FC236}">
                    <a16:creationId xmlns:a16="http://schemas.microsoft.com/office/drawing/2014/main" id="{4C3275C3-5257-B0F1-39F5-B37FC935E38F}"/>
                  </a:ext>
                </a:extLst>
              </p:cNvPr>
              <p:cNvSpPr/>
              <p:nvPr/>
            </p:nvSpPr>
            <p:spPr>
              <a:xfrm>
                <a:off x="6025227" y="1931289"/>
                <a:ext cx="76371" cy="748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505684E3-1CD9-2A62-B688-E9FF98251F5C}"/>
              </a:ext>
            </a:extLst>
          </p:cNvPr>
          <p:cNvGrpSpPr/>
          <p:nvPr/>
        </p:nvGrpSpPr>
        <p:grpSpPr>
          <a:xfrm>
            <a:off x="4791152" y="4405710"/>
            <a:ext cx="1137356" cy="1497696"/>
            <a:chOff x="4511132" y="1208085"/>
            <a:chExt cx="1137356" cy="1497696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8A38F4F9-DFAA-0263-ECB7-F268177D7B2D}"/>
                </a:ext>
              </a:extLst>
            </p:cNvPr>
            <p:cNvGrpSpPr/>
            <p:nvPr/>
          </p:nvGrpSpPr>
          <p:grpSpPr>
            <a:xfrm>
              <a:off x="4759489" y="1208085"/>
              <a:ext cx="772314" cy="321303"/>
              <a:chOff x="5067143" y="1843089"/>
              <a:chExt cx="772314" cy="321303"/>
            </a:xfrm>
          </p:grpSpPr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6562BD90-0317-C09B-5212-DDBF66A5755F}"/>
                  </a:ext>
                </a:extLst>
              </p:cNvPr>
              <p:cNvSpPr/>
              <p:nvPr/>
            </p:nvSpPr>
            <p:spPr>
              <a:xfrm>
                <a:off x="5067143" y="1843089"/>
                <a:ext cx="561969" cy="321303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8E8A6438-D509-E172-E113-517917610EEC}"/>
                  </a:ext>
                </a:extLst>
              </p:cNvPr>
              <p:cNvSpPr txBox="1"/>
              <p:nvPr/>
            </p:nvSpPr>
            <p:spPr>
              <a:xfrm>
                <a:off x="5114985" y="1880181"/>
                <a:ext cx="72447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LWL</a:t>
                </a:r>
                <a:endPara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F40DAF5D-9465-DF87-4700-B93643A7D3E5}"/>
                </a:ext>
              </a:extLst>
            </p:cNvPr>
            <p:cNvGrpSpPr/>
            <p:nvPr/>
          </p:nvGrpSpPr>
          <p:grpSpPr>
            <a:xfrm>
              <a:off x="4511132" y="1676253"/>
              <a:ext cx="1137356" cy="321303"/>
              <a:chOff x="4818786" y="1854057"/>
              <a:chExt cx="1137356" cy="321303"/>
            </a:xfrm>
          </p:grpSpPr>
          <p:sp>
            <p:nvSpPr>
              <p:cNvPr id="76" name="矩形: 圆角 75">
                <a:extLst>
                  <a:ext uri="{FF2B5EF4-FFF2-40B4-BE49-F238E27FC236}">
                    <a16:creationId xmlns:a16="http://schemas.microsoft.com/office/drawing/2014/main" id="{23796D42-0AEC-2E4A-E733-5886CACBDA4E}"/>
                  </a:ext>
                </a:extLst>
              </p:cNvPr>
              <p:cNvSpPr/>
              <p:nvPr/>
            </p:nvSpPr>
            <p:spPr>
              <a:xfrm>
                <a:off x="4829899" y="1854057"/>
                <a:ext cx="1089348" cy="321303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1516BCEE-38C5-80BE-57F0-FF0C98E905FD}"/>
                  </a:ext>
                </a:extLst>
              </p:cNvPr>
              <p:cNvSpPr txBox="1"/>
              <p:nvPr/>
            </p:nvSpPr>
            <p:spPr>
              <a:xfrm>
                <a:off x="4818786" y="1883903"/>
                <a:ext cx="11373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Displacement</a:t>
                </a:r>
              </a:p>
            </p:txBody>
          </p: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08CADF7C-5E2B-AB42-BD42-6559CD4FD871}"/>
                </a:ext>
              </a:extLst>
            </p:cNvPr>
            <p:cNvGrpSpPr/>
            <p:nvPr/>
          </p:nvGrpSpPr>
          <p:grpSpPr>
            <a:xfrm>
              <a:off x="4714245" y="2384478"/>
              <a:ext cx="836986" cy="321303"/>
              <a:chOff x="5021899" y="1822538"/>
              <a:chExt cx="836986" cy="321303"/>
            </a:xfrm>
          </p:grpSpPr>
          <p:sp>
            <p:nvSpPr>
              <p:cNvPr id="74" name="矩形: 圆角 73">
                <a:extLst>
                  <a:ext uri="{FF2B5EF4-FFF2-40B4-BE49-F238E27FC236}">
                    <a16:creationId xmlns:a16="http://schemas.microsoft.com/office/drawing/2014/main" id="{C34A19F0-D69A-555D-D843-0F9C0155234A}"/>
                  </a:ext>
                </a:extLst>
              </p:cNvPr>
              <p:cNvSpPr/>
              <p:nvPr/>
            </p:nvSpPr>
            <p:spPr>
              <a:xfrm>
                <a:off x="5021899" y="1822538"/>
                <a:ext cx="731130" cy="321303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9D1FC6CD-DADD-7A61-F0EB-75907EF12088}"/>
                  </a:ext>
                </a:extLst>
              </p:cNvPr>
              <p:cNvSpPr txBox="1"/>
              <p:nvPr/>
            </p:nvSpPr>
            <p:spPr>
              <a:xfrm>
                <a:off x="5067143" y="1841911"/>
                <a:ext cx="79174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Length</a:t>
                </a:r>
                <a:endPara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B0CB89C8-A7F8-3D78-464A-1B33C86D19D9}"/>
                </a:ext>
              </a:extLst>
            </p:cNvPr>
            <p:cNvGrpSpPr/>
            <p:nvPr/>
          </p:nvGrpSpPr>
          <p:grpSpPr>
            <a:xfrm>
              <a:off x="5021093" y="2056044"/>
              <a:ext cx="76373" cy="269946"/>
              <a:chOff x="6025226" y="1736143"/>
              <a:chExt cx="76373" cy="269946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71" name="流程图: 接点 70">
                <a:extLst>
                  <a:ext uri="{FF2B5EF4-FFF2-40B4-BE49-F238E27FC236}">
                    <a16:creationId xmlns:a16="http://schemas.microsoft.com/office/drawing/2014/main" id="{F6097CBF-28FE-4D52-D80F-D1966AEE4B91}"/>
                  </a:ext>
                </a:extLst>
              </p:cNvPr>
              <p:cNvSpPr/>
              <p:nvPr/>
            </p:nvSpPr>
            <p:spPr>
              <a:xfrm>
                <a:off x="6025226" y="1736143"/>
                <a:ext cx="76371" cy="748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流程图: 接点 71">
                <a:extLst>
                  <a:ext uri="{FF2B5EF4-FFF2-40B4-BE49-F238E27FC236}">
                    <a16:creationId xmlns:a16="http://schemas.microsoft.com/office/drawing/2014/main" id="{4131A14F-B35B-50EA-6E09-2498FDD34C7B}"/>
                  </a:ext>
                </a:extLst>
              </p:cNvPr>
              <p:cNvSpPr/>
              <p:nvPr/>
            </p:nvSpPr>
            <p:spPr>
              <a:xfrm>
                <a:off x="6025228" y="1834896"/>
                <a:ext cx="76371" cy="748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流程图: 接点 72">
                <a:extLst>
                  <a:ext uri="{FF2B5EF4-FFF2-40B4-BE49-F238E27FC236}">
                    <a16:creationId xmlns:a16="http://schemas.microsoft.com/office/drawing/2014/main" id="{FDDC2791-DDD6-FEB1-5291-4B66CEACC510}"/>
                  </a:ext>
                </a:extLst>
              </p:cNvPr>
              <p:cNvSpPr/>
              <p:nvPr/>
            </p:nvSpPr>
            <p:spPr>
              <a:xfrm>
                <a:off x="6025227" y="1931289"/>
                <a:ext cx="76371" cy="748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AFE8F98C-DB00-8139-32FB-01FA16D4BDB4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4054352" y="1093582"/>
            <a:ext cx="825641" cy="874907"/>
          </a:xfrm>
          <a:prstGeom prst="straightConnector1">
            <a:avLst/>
          </a:prstGeom>
          <a:ln>
            <a:solidFill>
              <a:srgbClr val="377CFF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E86E48EC-14C7-088A-7813-7F6DBFFE6F2D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 flipV="1">
            <a:off x="4036297" y="1550782"/>
            <a:ext cx="843696" cy="435806"/>
          </a:xfrm>
          <a:prstGeom prst="straightConnector1">
            <a:avLst/>
          </a:prstGeom>
          <a:ln>
            <a:solidFill>
              <a:srgbClr val="377CFF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25A95A13-7679-933C-B8F7-1A628572F931}"/>
              </a:ext>
            </a:extLst>
          </p:cNvPr>
          <p:cNvCxnSpPr>
            <a:cxnSpLocks/>
            <a:stCxn id="31" idx="3"/>
            <a:endCxn id="45" idx="1"/>
          </p:cNvCxnSpPr>
          <p:nvPr/>
        </p:nvCxnSpPr>
        <p:spPr>
          <a:xfrm>
            <a:off x="4036297" y="1986588"/>
            <a:ext cx="843696" cy="303938"/>
          </a:xfrm>
          <a:prstGeom prst="straightConnector1">
            <a:avLst/>
          </a:prstGeom>
          <a:ln>
            <a:solidFill>
              <a:srgbClr val="377CFF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7DEE6BB4-E129-9134-3537-F6FF042F294B}"/>
              </a:ext>
            </a:extLst>
          </p:cNvPr>
          <p:cNvCxnSpPr>
            <a:cxnSpLocks/>
            <a:stCxn id="11" idx="3"/>
            <a:endCxn id="65" idx="1"/>
          </p:cNvCxnSpPr>
          <p:nvPr/>
        </p:nvCxnSpPr>
        <p:spPr>
          <a:xfrm flipV="1">
            <a:off x="4014788" y="2863102"/>
            <a:ext cx="906048" cy="433520"/>
          </a:xfrm>
          <a:prstGeom prst="straightConnector1">
            <a:avLst/>
          </a:prstGeom>
          <a:ln>
            <a:solidFill>
              <a:srgbClr val="377CFF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E925B391-5DCB-1DA1-F1A2-244AAB7B5A2D}"/>
              </a:ext>
            </a:extLst>
          </p:cNvPr>
          <p:cNvCxnSpPr>
            <a:cxnSpLocks/>
            <a:stCxn id="11" idx="3"/>
            <a:endCxn id="63" idx="1"/>
          </p:cNvCxnSpPr>
          <p:nvPr/>
        </p:nvCxnSpPr>
        <p:spPr>
          <a:xfrm>
            <a:off x="4014788" y="3296622"/>
            <a:ext cx="736850" cy="45285"/>
          </a:xfrm>
          <a:prstGeom prst="straightConnector1">
            <a:avLst/>
          </a:prstGeom>
          <a:ln>
            <a:solidFill>
              <a:srgbClr val="377CFF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6550F7A0-9E8D-C344-6552-97F179378606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>
            <a:off x="4014788" y="3296622"/>
            <a:ext cx="776364" cy="751238"/>
          </a:xfrm>
          <a:prstGeom prst="straightConnector1">
            <a:avLst/>
          </a:prstGeom>
          <a:ln>
            <a:solidFill>
              <a:srgbClr val="377CFF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BDBC5150-5949-0B01-E240-A9F5549AC191}"/>
              </a:ext>
            </a:extLst>
          </p:cNvPr>
          <p:cNvCxnSpPr>
            <a:cxnSpLocks/>
            <a:stCxn id="18" idx="0"/>
            <a:endCxn id="78" idx="1"/>
          </p:cNvCxnSpPr>
          <p:nvPr/>
        </p:nvCxnSpPr>
        <p:spPr>
          <a:xfrm flipV="1">
            <a:off x="4064401" y="4566362"/>
            <a:ext cx="975108" cy="283527"/>
          </a:xfrm>
          <a:prstGeom prst="straightConnector1">
            <a:avLst/>
          </a:prstGeom>
          <a:ln>
            <a:solidFill>
              <a:srgbClr val="377CFF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3CD8F527-9190-C97D-5865-A43FC248834E}"/>
              </a:ext>
            </a:extLst>
          </p:cNvPr>
          <p:cNvCxnSpPr>
            <a:cxnSpLocks/>
            <a:stCxn id="18" idx="0"/>
            <a:endCxn id="77" idx="1"/>
          </p:cNvCxnSpPr>
          <p:nvPr/>
        </p:nvCxnSpPr>
        <p:spPr>
          <a:xfrm>
            <a:off x="4064401" y="4849889"/>
            <a:ext cx="726751" cy="184640"/>
          </a:xfrm>
          <a:prstGeom prst="straightConnector1">
            <a:avLst/>
          </a:prstGeom>
          <a:ln>
            <a:solidFill>
              <a:srgbClr val="377CFF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22818B9C-54F3-29C8-9F3B-6D37E6864B7E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4085254" y="4840887"/>
            <a:ext cx="909011" cy="901868"/>
          </a:xfrm>
          <a:prstGeom prst="straightConnector1">
            <a:avLst/>
          </a:prstGeom>
          <a:ln>
            <a:solidFill>
              <a:srgbClr val="377CFF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0311AC7B-4696-48A1-7502-F03EBD3AE806}"/>
              </a:ext>
            </a:extLst>
          </p:cNvPr>
          <p:cNvGrpSpPr/>
          <p:nvPr/>
        </p:nvGrpSpPr>
        <p:grpSpPr>
          <a:xfrm>
            <a:off x="7145006" y="2859218"/>
            <a:ext cx="1530410" cy="1389345"/>
            <a:chOff x="7142466" y="2787046"/>
            <a:chExt cx="1530410" cy="1389345"/>
          </a:xfrm>
        </p:grpSpPr>
        <p:pic>
          <p:nvPicPr>
            <p:cNvPr id="118" name="图形 117" descr="大脑 纯色填充">
              <a:extLst>
                <a:ext uri="{FF2B5EF4-FFF2-40B4-BE49-F238E27FC236}">
                  <a16:creationId xmlns:a16="http://schemas.microsoft.com/office/drawing/2014/main" id="{21629A89-28D6-CED3-8EE0-65335D09F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207224" y="2787046"/>
              <a:ext cx="1175767" cy="1228927"/>
            </a:xfrm>
            <a:prstGeom prst="rect">
              <a:avLst/>
            </a:prstGeom>
          </p:spPr>
        </p:pic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DB525474-2592-22EF-AB0E-289E2384569A}"/>
                </a:ext>
              </a:extLst>
            </p:cNvPr>
            <p:cNvSpPr txBox="1"/>
            <p:nvPr/>
          </p:nvSpPr>
          <p:spPr>
            <a:xfrm>
              <a:off x="7142466" y="3868614"/>
              <a:ext cx="15304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Price Predictor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2" name="对话气泡: 圆角矩形 131">
            <a:extLst>
              <a:ext uri="{FF2B5EF4-FFF2-40B4-BE49-F238E27FC236}">
                <a16:creationId xmlns:a16="http://schemas.microsoft.com/office/drawing/2014/main" id="{024B2310-AD84-77DF-1F1B-D6678041B7C5}"/>
              </a:ext>
            </a:extLst>
          </p:cNvPr>
          <p:cNvSpPr/>
          <p:nvPr/>
        </p:nvSpPr>
        <p:spPr>
          <a:xfrm>
            <a:off x="800100" y="2801645"/>
            <a:ext cx="1389477" cy="818913"/>
          </a:xfrm>
          <a:prstGeom prst="wedgeRoundRectCallout">
            <a:avLst>
              <a:gd name="adj1" fmla="val -47475"/>
              <a:gd name="adj2" fmla="val 88089"/>
              <a:gd name="adj3" fmla="val 1666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Sell variant </a:t>
            </a:r>
            <a:r>
              <a:rPr lang="en-US" altLang="zh-CN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X</a:t>
            </a:r>
            <a:r>
              <a:rPr lang="en-US" altLang="zh-CN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in place </a:t>
            </a:r>
            <a:r>
              <a:rPr lang="en-US" altLang="zh-CN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Y</a:t>
            </a:r>
            <a:r>
              <a:rPr lang="en-US" altLang="zh-CN" sz="1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?</a:t>
            </a:r>
            <a:endParaRPr lang="zh-CN" alt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28FE994B-3E5A-F232-C09E-1A0108527FA4}"/>
              </a:ext>
            </a:extLst>
          </p:cNvPr>
          <p:cNvCxnSpPr>
            <a:cxnSpLocks/>
            <a:stCxn id="37" idx="3"/>
            <a:endCxn id="118" idx="0"/>
          </p:cNvCxnSpPr>
          <p:nvPr/>
        </p:nvCxnSpPr>
        <p:spPr>
          <a:xfrm>
            <a:off x="5575317" y="1093582"/>
            <a:ext cx="2222331" cy="1765636"/>
          </a:xfrm>
          <a:prstGeom prst="straightConnector1">
            <a:avLst/>
          </a:prstGeom>
          <a:ln w="1905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F342014F-B12E-2ABF-481E-E701A8E757CA}"/>
              </a:ext>
            </a:extLst>
          </p:cNvPr>
          <p:cNvCxnSpPr>
            <a:cxnSpLocks/>
            <a:stCxn id="42" idx="3"/>
            <a:endCxn id="118" idx="0"/>
          </p:cNvCxnSpPr>
          <p:nvPr/>
        </p:nvCxnSpPr>
        <p:spPr>
          <a:xfrm>
            <a:off x="5575317" y="1550782"/>
            <a:ext cx="2222331" cy="1308436"/>
          </a:xfrm>
          <a:prstGeom prst="straightConnector1">
            <a:avLst/>
          </a:prstGeom>
          <a:ln w="1905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12D80FFC-2488-41E1-2939-F17FBD0AF178}"/>
              </a:ext>
            </a:extLst>
          </p:cNvPr>
          <p:cNvCxnSpPr>
            <a:cxnSpLocks/>
            <a:stCxn id="45" idx="3"/>
            <a:endCxn id="118" idx="0"/>
          </p:cNvCxnSpPr>
          <p:nvPr/>
        </p:nvCxnSpPr>
        <p:spPr>
          <a:xfrm>
            <a:off x="5575317" y="2290526"/>
            <a:ext cx="2222331" cy="568692"/>
          </a:xfrm>
          <a:prstGeom prst="straightConnector1">
            <a:avLst/>
          </a:prstGeom>
          <a:ln w="1905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8D082432-1081-0EDD-B2D1-13C96734D8F8}"/>
              </a:ext>
            </a:extLst>
          </p:cNvPr>
          <p:cNvCxnSpPr>
            <a:cxnSpLocks/>
            <a:stCxn id="65" idx="3"/>
            <a:endCxn id="118" idx="1"/>
          </p:cNvCxnSpPr>
          <p:nvPr/>
        </p:nvCxnSpPr>
        <p:spPr>
          <a:xfrm>
            <a:off x="5645308" y="2863102"/>
            <a:ext cx="1564456" cy="610580"/>
          </a:xfrm>
          <a:prstGeom prst="straightConnector1">
            <a:avLst/>
          </a:prstGeom>
          <a:ln w="1905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9DAF8663-7BC6-D9D7-D19C-E32231090622}"/>
              </a:ext>
            </a:extLst>
          </p:cNvPr>
          <p:cNvCxnSpPr>
            <a:cxnSpLocks/>
            <a:stCxn id="61" idx="3"/>
            <a:endCxn id="118" idx="1"/>
          </p:cNvCxnSpPr>
          <p:nvPr/>
        </p:nvCxnSpPr>
        <p:spPr>
          <a:xfrm flipV="1">
            <a:off x="5851363" y="3473682"/>
            <a:ext cx="1358401" cy="571904"/>
          </a:xfrm>
          <a:prstGeom prst="straightConnector1">
            <a:avLst/>
          </a:prstGeom>
          <a:ln w="1905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1758D1CA-A3DE-FA92-56BD-7255048A1107}"/>
              </a:ext>
            </a:extLst>
          </p:cNvPr>
          <p:cNvCxnSpPr>
            <a:cxnSpLocks/>
            <a:stCxn id="63" idx="3"/>
            <a:endCxn id="118" idx="1"/>
          </p:cNvCxnSpPr>
          <p:nvPr/>
        </p:nvCxnSpPr>
        <p:spPr>
          <a:xfrm>
            <a:off x="5840986" y="3341907"/>
            <a:ext cx="1368778" cy="131775"/>
          </a:xfrm>
          <a:prstGeom prst="straightConnector1">
            <a:avLst/>
          </a:prstGeom>
          <a:ln w="1905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55463909-1800-3F9E-9C01-7F0A5CBD64E5}"/>
              </a:ext>
            </a:extLst>
          </p:cNvPr>
          <p:cNvCxnSpPr>
            <a:cxnSpLocks/>
            <a:stCxn id="79" idx="3"/>
            <a:endCxn id="119" idx="1"/>
          </p:cNvCxnSpPr>
          <p:nvPr/>
        </p:nvCxnSpPr>
        <p:spPr>
          <a:xfrm flipV="1">
            <a:off x="5811823" y="4094675"/>
            <a:ext cx="1333183" cy="478932"/>
          </a:xfrm>
          <a:prstGeom prst="straightConnector1">
            <a:avLst/>
          </a:prstGeom>
          <a:ln w="1905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4" name="直接箭头连接符 153">
            <a:extLst>
              <a:ext uri="{FF2B5EF4-FFF2-40B4-BE49-F238E27FC236}">
                <a16:creationId xmlns:a16="http://schemas.microsoft.com/office/drawing/2014/main" id="{E774BE5E-F2C0-EB2E-59FA-271F0EF73FD4}"/>
              </a:ext>
            </a:extLst>
          </p:cNvPr>
          <p:cNvCxnSpPr>
            <a:cxnSpLocks/>
            <a:stCxn id="77" idx="3"/>
            <a:endCxn id="119" idx="1"/>
          </p:cNvCxnSpPr>
          <p:nvPr/>
        </p:nvCxnSpPr>
        <p:spPr>
          <a:xfrm flipV="1">
            <a:off x="5928508" y="4094675"/>
            <a:ext cx="1216498" cy="939854"/>
          </a:xfrm>
          <a:prstGeom prst="straightConnector1">
            <a:avLst/>
          </a:prstGeom>
          <a:ln w="1905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718008E9-0E79-2E3E-3048-02F478CD767F}"/>
              </a:ext>
            </a:extLst>
          </p:cNvPr>
          <p:cNvCxnSpPr>
            <a:cxnSpLocks/>
            <a:stCxn id="75" idx="3"/>
            <a:endCxn id="119" idx="1"/>
          </p:cNvCxnSpPr>
          <p:nvPr/>
        </p:nvCxnSpPr>
        <p:spPr>
          <a:xfrm flipV="1">
            <a:off x="5831251" y="4094675"/>
            <a:ext cx="1313755" cy="1637606"/>
          </a:xfrm>
          <a:prstGeom prst="straightConnector1">
            <a:avLst/>
          </a:prstGeom>
          <a:ln w="1905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7" name="图形 166" descr="条形图演示文稿 纯色填充">
            <a:extLst>
              <a:ext uri="{FF2B5EF4-FFF2-40B4-BE49-F238E27FC236}">
                <a16:creationId xmlns:a16="http://schemas.microsoft.com/office/drawing/2014/main" id="{92B78812-CB88-99AE-F9B5-9505429C33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1993" y="3120559"/>
            <a:ext cx="914400" cy="914400"/>
          </a:xfrm>
          <a:prstGeom prst="rect">
            <a:avLst/>
          </a:prstGeom>
        </p:spPr>
      </p:pic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7F8191BB-2415-D096-530A-A3DB5211469C}"/>
              </a:ext>
            </a:extLst>
          </p:cNvPr>
          <p:cNvGrpSpPr/>
          <p:nvPr/>
        </p:nvGrpSpPr>
        <p:grpSpPr>
          <a:xfrm>
            <a:off x="11059734" y="3032117"/>
            <a:ext cx="914400" cy="1092307"/>
            <a:chOff x="11124184" y="2954741"/>
            <a:chExt cx="914400" cy="1092307"/>
          </a:xfrm>
        </p:grpSpPr>
        <p:pic>
          <p:nvPicPr>
            <p:cNvPr id="169" name="图形 168" descr="钱 纯色填充">
              <a:extLst>
                <a:ext uri="{FF2B5EF4-FFF2-40B4-BE49-F238E27FC236}">
                  <a16:creationId xmlns:a16="http://schemas.microsoft.com/office/drawing/2014/main" id="{5AA52939-DED3-8812-5586-A1B80082A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24184" y="2954741"/>
              <a:ext cx="914400" cy="914400"/>
            </a:xfrm>
            <a:prstGeom prst="rect">
              <a:avLst/>
            </a:prstGeom>
          </p:spPr>
        </p:pic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4722DC3D-EE9D-BDC5-FC5E-65BB2446207D}"/>
                </a:ext>
              </a:extLst>
            </p:cNvPr>
            <p:cNvSpPr txBox="1"/>
            <p:nvPr/>
          </p:nvSpPr>
          <p:spPr>
            <a:xfrm>
              <a:off x="11275312" y="3739271"/>
              <a:ext cx="629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Price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1" name="文本框 170">
            <a:extLst>
              <a:ext uri="{FF2B5EF4-FFF2-40B4-BE49-F238E27FC236}">
                <a16:creationId xmlns:a16="http://schemas.microsoft.com/office/drawing/2014/main" id="{CDEA9EF0-7C26-CB52-1067-678BB3787D28}"/>
              </a:ext>
            </a:extLst>
          </p:cNvPr>
          <p:cNvSpPr txBox="1"/>
          <p:nvPr/>
        </p:nvSpPr>
        <p:spPr>
          <a:xfrm>
            <a:off x="8826544" y="3993424"/>
            <a:ext cx="1696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Price Calibration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箭头: 右 171">
            <a:extLst>
              <a:ext uri="{FF2B5EF4-FFF2-40B4-BE49-F238E27FC236}">
                <a16:creationId xmlns:a16="http://schemas.microsoft.com/office/drawing/2014/main" id="{C3D590D8-F5D0-CB92-000F-F7346DDE0154}"/>
              </a:ext>
            </a:extLst>
          </p:cNvPr>
          <p:cNvSpPr/>
          <p:nvPr/>
        </p:nvSpPr>
        <p:spPr>
          <a:xfrm>
            <a:off x="1739914" y="3645568"/>
            <a:ext cx="693743" cy="368009"/>
          </a:xfrm>
          <a:prstGeom prst="rightArrow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箭头: 右 174">
            <a:extLst>
              <a:ext uri="{FF2B5EF4-FFF2-40B4-BE49-F238E27FC236}">
                <a16:creationId xmlns:a16="http://schemas.microsoft.com/office/drawing/2014/main" id="{1E638C36-2B1A-21F0-0A7D-155CF1DC3638}"/>
              </a:ext>
            </a:extLst>
          </p:cNvPr>
          <p:cNvSpPr/>
          <p:nvPr/>
        </p:nvSpPr>
        <p:spPr>
          <a:xfrm>
            <a:off x="8450289" y="3373472"/>
            <a:ext cx="693743" cy="368009"/>
          </a:xfrm>
          <a:prstGeom prst="rightArrow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箭头: 右 175">
            <a:extLst>
              <a:ext uri="{FF2B5EF4-FFF2-40B4-BE49-F238E27FC236}">
                <a16:creationId xmlns:a16="http://schemas.microsoft.com/office/drawing/2014/main" id="{775596AF-11B3-31D4-FB34-3B5687EC7507}"/>
              </a:ext>
            </a:extLst>
          </p:cNvPr>
          <p:cNvSpPr/>
          <p:nvPr/>
        </p:nvSpPr>
        <p:spPr>
          <a:xfrm>
            <a:off x="10192752" y="3407794"/>
            <a:ext cx="693743" cy="368009"/>
          </a:xfrm>
          <a:prstGeom prst="rightArrow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208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651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710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128</Words>
  <Application>Microsoft Office PowerPoint</Application>
  <PresentationFormat>宽屏</PresentationFormat>
  <Paragraphs>72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Microsoft JhengHei UI</vt:lpstr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康</dc:creator>
  <cp:lastModifiedBy>刘 康</cp:lastModifiedBy>
  <cp:revision>6</cp:revision>
  <dcterms:created xsi:type="dcterms:W3CDTF">2023-04-02T10:15:51Z</dcterms:created>
  <dcterms:modified xsi:type="dcterms:W3CDTF">2023-04-03T20:59:12Z</dcterms:modified>
</cp:coreProperties>
</file>